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0.xml" ContentType="application/vnd.openxmlformats-officedocument.presentationml.slide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9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8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57" r:id="rId4"/>
    <p:sldId id="259" r:id="rId5"/>
    <p:sldId id="260" r:id="rId6"/>
    <p:sldId id="296" r:id="rId7"/>
    <p:sldId id="261" r:id="rId8"/>
    <p:sldId id="297" r:id="rId9"/>
    <p:sldId id="258" r:id="rId10"/>
    <p:sldId id="298" r:id="rId11"/>
    <p:sldId id="262" r:id="rId12"/>
    <p:sldId id="263" r:id="rId13"/>
    <p:sldId id="264" r:id="rId14"/>
    <p:sldId id="265" r:id="rId15"/>
    <p:sldId id="266" r:id="rId16"/>
    <p:sldId id="268" r:id="rId17"/>
    <p:sldId id="269" r:id="rId18"/>
    <p:sldId id="270" r:id="rId19"/>
    <p:sldId id="271" r:id="rId20"/>
    <p:sldId id="301" r:id="rId21"/>
    <p:sldId id="272" r:id="rId22"/>
    <p:sldId id="302" r:id="rId23"/>
    <p:sldId id="273" r:id="rId24"/>
    <p:sldId id="274" r:id="rId25"/>
    <p:sldId id="275" r:id="rId26"/>
    <p:sldId id="276" r:id="rId27"/>
    <p:sldId id="279" r:id="rId28"/>
    <p:sldId id="280" r:id="rId29"/>
    <p:sldId id="281" r:id="rId30"/>
    <p:sldId id="282" r:id="rId31"/>
    <p:sldId id="283" r:id="rId32"/>
    <p:sldId id="303" r:id="rId33"/>
    <p:sldId id="284" r:id="rId34"/>
    <p:sldId id="285" r:id="rId35"/>
    <p:sldId id="286" r:id="rId36"/>
    <p:sldId id="287" r:id="rId37"/>
    <p:sldId id="288" r:id="rId38"/>
    <p:sldId id="289" r:id="rId39"/>
    <p:sldId id="291" r:id="rId40"/>
    <p:sldId id="304" r:id="rId41"/>
    <p:sldId id="305" r:id="rId42"/>
    <p:sldId id="292" r:id="rId43"/>
    <p:sldId id="293" r:id="rId44"/>
    <p:sldId id="306" r:id="rId45"/>
    <p:sldId id="294" r:id="rId46"/>
    <p:sldId id="307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99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6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5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3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0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2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89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52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F2478-E296-4AB6-B2BE-AA264D4D7E3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55E8-6805-4746-8306-59DAE4BF3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1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dalet.gov.tr/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>
            <a:noAutofit/>
          </a:bodyPr>
          <a:lstStyle/>
          <a:p>
            <a:r>
              <a:rPr lang="en-US" sz="4800" b="1" dirty="0" err="1" smtClean="0"/>
              <a:t>Ulusal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Yargı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Ağı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Projesi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err="1" smtClean="0"/>
              <a:t>Hizmetleri</a:t>
            </a:r>
            <a:endParaRPr lang="en-US" sz="4800" b="1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09600" y="1676400"/>
            <a:ext cx="7772400" cy="1924050"/>
          </a:xfrm>
        </p:spPr>
        <p:txBody>
          <a:bodyPr>
            <a:normAutofit fontScale="90000"/>
          </a:bodyPr>
          <a:lstStyle/>
          <a:p>
            <a:r>
              <a:rPr lang="tr-TR" sz="9800" smtClean="0"/>
              <a:t>Ünite 2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887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Genel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DYS’nin</a:t>
            </a:r>
            <a:r>
              <a:rPr lang="en-US" b="1" dirty="0"/>
              <a:t> </a:t>
            </a:r>
            <a:r>
              <a:rPr lang="en-US" b="1" dirty="0" err="1"/>
              <a:t>Getirdikleri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Autofit/>
          </a:bodyPr>
          <a:lstStyle/>
          <a:p>
            <a:pPr lvl="0" algn="just"/>
            <a:r>
              <a:rPr lang="en-US" sz="2800" dirty="0" err="1"/>
              <a:t>Dokümanların</a:t>
            </a:r>
            <a:r>
              <a:rPr lang="en-US" sz="2800" dirty="0"/>
              <a:t> </a:t>
            </a:r>
            <a:r>
              <a:rPr lang="en-US" sz="2800" dirty="0" err="1"/>
              <a:t>hızlı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şekilde</a:t>
            </a:r>
            <a:r>
              <a:rPr lang="en-US" sz="2800" dirty="0"/>
              <a:t> </a:t>
            </a:r>
            <a:r>
              <a:rPr lang="en-US" sz="2800" dirty="0" err="1"/>
              <a:t>hareket</a:t>
            </a:r>
            <a:r>
              <a:rPr lang="en-US" sz="2800" dirty="0"/>
              <a:t> </a:t>
            </a:r>
            <a:r>
              <a:rPr lang="en-US" sz="2800" dirty="0" err="1"/>
              <a:t>etmesi</a:t>
            </a:r>
            <a:r>
              <a:rPr lang="en-US" sz="2800" dirty="0"/>
              <a:t> </a:t>
            </a:r>
            <a:r>
              <a:rPr lang="en-US" sz="2800" dirty="0" err="1"/>
              <a:t>sağlanmıştır</a:t>
            </a:r>
            <a:r>
              <a:rPr lang="en-US" sz="2800" dirty="0"/>
              <a:t>. </a:t>
            </a:r>
            <a:r>
              <a:rPr lang="en-US" sz="2800" dirty="0" err="1"/>
              <a:t>Ciddi</a:t>
            </a:r>
            <a:r>
              <a:rPr lang="en-US" sz="2800" dirty="0"/>
              <a:t> </a:t>
            </a:r>
            <a:r>
              <a:rPr lang="en-US" sz="2800" dirty="0" err="1"/>
              <a:t>anlamda</a:t>
            </a:r>
            <a:r>
              <a:rPr lang="en-US" sz="2800" dirty="0"/>
              <a:t> </a:t>
            </a:r>
            <a:r>
              <a:rPr lang="en-US" sz="2800" dirty="0" err="1"/>
              <a:t>kâğıt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zaman</a:t>
            </a:r>
            <a:r>
              <a:rPr lang="en-US" sz="2800" dirty="0"/>
              <a:t> </a:t>
            </a:r>
            <a:r>
              <a:rPr lang="en-US" sz="2800" dirty="0" err="1"/>
              <a:t>tasarrufu</a:t>
            </a:r>
            <a:r>
              <a:rPr lang="en-US" sz="2800" dirty="0"/>
              <a:t> </a:t>
            </a:r>
            <a:r>
              <a:rPr lang="en-US" sz="2800" dirty="0" err="1"/>
              <a:t>sağlanmıştır</a:t>
            </a:r>
            <a:r>
              <a:rPr lang="en-US" sz="2800" dirty="0"/>
              <a:t>, </a:t>
            </a:r>
            <a:r>
              <a:rPr lang="en-US" sz="2800" dirty="0" err="1"/>
              <a:t>bunun</a:t>
            </a:r>
            <a:r>
              <a:rPr lang="en-US" sz="2800" dirty="0"/>
              <a:t> </a:t>
            </a:r>
            <a:r>
              <a:rPr lang="en-US" sz="2800" dirty="0" err="1"/>
              <a:t>boyutunun</a:t>
            </a:r>
            <a:r>
              <a:rPr lang="en-US" sz="2800" dirty="0"/>
              <a:t> </a:t>
            </a:r>
            <a:r>
              <a:rPr lang="en-US" sz="2800" dirty="0" err="1"/>
              <a:t>taşra</a:t>
            </a:r>
            <a:r>
              <a:rPr lang="en-US" sz="2800" dirty="0"/>
              <a:t> </a:t>
            </a:r>
            <a:r>
              <a:rPr lang="en-US" sz="2800" dirty="0" err="1"/>
              <a:t>uygulaması</a:t>
            </a:r>
            <a:r>
              <a:rPr lang="en-US" sz="2800" dirty="0"/>
              <a:t> </a:t>
            </a:r>
            <a:r>
              <a:rPr lang="en-US" sz="2800" dirty="0" err="1"/>
              <a:t>devreye</a:t>
            </a:r>
            <a:r>
              <a:rPr lang="en-US" sz="2800" dirty="0"/>
              <a:t> </a:t>
            </a:r>
            <a:r>
              <a:rPr lang="en-US" sz="2800" dirty="0" err="1"/>
              <a:t>girdikten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 </a:t>
            </a:r>
            <a:r>
              <a:rPr lang="en-US" sz="2800" dirty="0" err="1"/>
              <a:t>artması</a:t>
            </a:r>
            <a:r>
              <a:rPr lang="en-US" sz="2800" dirty="0"/>
              <a:t> </a:t>
            </a:r>
            <a:r>
              <a:rPr lang="en-US" sz="2800" dirty="0" err="1"/>
              <a:t>hedeşenmiştir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 smtClean="0"/>
              <a:t>Sistemde</a:t>
            </a:r>
            <a:r>
              <a:rPr lang="en-US" sz="2800" dirty="0" smtClean="0"/>
              <a:t> </a:t>
            </a:r>
            <a:r>
              <a:rPr lang="en-US" sz="2800" dirty="0" err="1"/>
              <a:t>elektronik</a:t>
            </a:r>
            <a:r>
              <a:rPr lang="en-US" sz="2800" dirty="0"/>
              <a:t> </a:t>
            </a:r>
            <a:r>
              <a:rPr lang="en-US" sz="2800" dirty="0" err="1"/>
              <a:t>imzanın</a:t>
            </a:r>
            <a:r>
              <a:rPr lang="en-US" sz="2800" dirty="0"/>
              <a:t> </a:t>
            </a:r>
            <a:r>
              <a:rPr lang="en-US" sz="2800" dirty="0" err="1"/>
              <a:t>kullanıma</a:t>
            </a:r>
            <a:r>
              <a:rPr lang="en-US" sz="2800" dirty="0"/>
              <a:t> </a:t>
            </a:r>
            <a:r>
              <a:rPr lang="en-US" sz="2800" dirty="0" err="1"/>
              <a:t>başlanması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şu</a:t>
            </a:r>
            <a:r>
              <a:rPr lang="en-US" sz="2800" dirty="0"/>
              <a:t> an </a:t>
            </a:r>
            <a:r>
              <a:rPr lang="en-US" sz="2800" dirty="0" err="1"/>
              <a:t>kullanıcıların</a:t>
            </a:r>
            <a:r>
              <a:rPr lang="en-US" sz="2800" dirty="0"/>
              <a:t> </a:t>
            </a:r>
            <a:r>
              <a:rPr lang="en-US" sz="2800" dirty="0" err="1"/>
              <a:t>yaşadıkları</a:t>
            </a:r>
            <a:r>
              <a:rPr lang="en-US" sz="2800" dirty="0"/>
              <a:t> </a:t>
            </a:r>
            <a:r>
              <a:rPr lang="en-US" sz="2800" dirty="0" err="1"/>
              <a:t>paralel</a:t>
            </a:r>
            <a:r>
              <a:rPr lang="en-US" sz="2800" dirty="0"/>
              <a:t> </a:t>
            </a:r>
            <a:r>
              <a:rPr lang="en-US" sz="2800" dirty="0" err="1"/>
              <a:t>uygulamaların</a:t>
            </a:r>
            <a:r>
              <a:rPr lang="en-US" sz="2800" dirty="0"/>
              <a:t> </a:t>
            </a:r>
            <a:r>
              <a:rPr lang="en-US" sz="2800" dirty="0" err="1"/>
              <a:t>hepsi</a:t>
            </a:r>
            <a:r>
              <a:rPr lang="en-US" sz="2800" dirty="0"/>
              <a:t> </a:t>
            </a:r>
            <a:r>
              <a:rPr lang="en-US" sz="2800" dirty="0" err="1"/>
              <a:t>ortadan</a:t>
            </a:r>
            <a:r>
              <a:rPr lang="en-US" sz="2800" dirty="0"/>
              <a:t> </a:t>
            </a:r>
            <a:r>
              <a:rPr lang="en-US" sz="2800" dirty="0" err="1"/>
              <a:t>kalkacaktır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/>
              <a:t>Taşra</a:t>
            </a:r>
            <a:r>
              <a:rPr lang="en-US" sz="2800" dirty="0"/>
              <a:t> </a:t>
            </a:r>
            <a:r>
              <a:rPr lang="en-US" sz="2800" dirty="0" err="1"/>
              <a:t>entegrasyonu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manüel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yürütülen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akışları</a:t>
            </a:r>
            <a:r>
              <a:rPr lang="en-US" sz="2800" dirty="0"/>
              <a:t> </a:t>
            </a:r>
            <a:r>
              <a:rPr lang="en-US" sz="2800" dirty="0" err="1"/>
              <a:t>ortadan</a:t>
            </a:r>
            <a:r>
              <a:rPr lang="en-US" sz="2800" dirty="0"/>
              <a:t> </a:t>
            </a:r>
            <a:r>
              <a:rPr lang="en-US" sz="2800" dirty="0" err="1"/>
              <a:t>kalkmış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/>
              <a:t>yükleri</a:t>
            </a:r>
            <a:r>
              <a:rPr lang="en-US" sz="2800" dirty="0"/>
              <a:t> </a:t>
            </a:r>
            <a:r>
              <a:rPr lang="en-US" sz="2800" dirty="0" smtClean="0"/>
              <a:t>ha</a:t>
            </a:r>
            <a:r>
              <a:rPr lang="tr-TR" sz="2800" dirty="0" smtClean="0"/>
              <a:t>fifl</a:t>
            </a:r>
            <a:r>
              <a:rPr lang="en-US" sz="2800" dirty="0" err="1" smtClean="0"/>
              <a:t>emiştir</a:t>
            </a:r>
            <a:r>
              <a:rPr lang="en-US" sz="2800" dirty="0"/>
              <a:t>, </a:t>
            </a:r>
            <a:r>
              <a:rPr lang="en-US" sz="2800" dirty="0" err="1"/>
              <a:t>bunun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kullanıcıların</a:t>
            </a:r>
            <a:r>
              <a:rPr lang="en-US" sz="2800" dirty="0"/>
              <a:t> </a:t>
            </a:r>
            <a:r>
              <a:rPr lang="en-US" sz="2800" dirty="0" err="1"/>
              <a:t>kendi</a:t>
            </a:r>
            <a:r>
              <a:rPr lang="en-US" sz="2800" dirty="0"/>
              <a:t> </a:t>
            </a:r>
            <a:r>
              <a:rPr lang="en-US" sz="2800" dirty="0" err="1" smtClean="0"/>
              <a:t>taraşarındaki</a:t>
            </a:r>
            <a:r>
              <a:rPr lang="en-US" sz="2800" dirty="0" smtClean="0"/>
              <a:t> </a:t>
            </a:r>
            <a:r>
              <a:rPr lang="en-US" sz="2800" dirty="0"/>
              <a:t>DYS </a:t>
            </a:r>
            <a:r>
              <a:rPr lang="en-US" sz="2800" dirty="0" err="1"/>
              <a:t>uygulamalarını</a:t>
            </a:r>
            <a:r>
              <a:rPr lang="en-US" sz="2800" dirty="0"/>
              <a:t> </a:t>
            </a:r>
            <a:r>
              <a:rPr lang="en-US" sz="2800" dirty="0" err="1"/>
              <a:t>ciddi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şekilde</a:t>
            </a:r>
            <a:r>
              <a:rPr lang="en-US" sz="2800" dirty="0"/>
              <a:t> </a:t>
            </a:r>
            <a:r>
              <a:rPr lang="en-US" sz="2800" dirty="0" err="1"/>
              <a:t>takip</a:t>
            </a:r>
            <a:r>
              <a:rPr lang="en-US" sz="2800" dirty="0"/>
              <a:t> </a:t>
            </a:r>
            <a:r>
              <a:rPr lang="en-US" sz="2800" dirty="0" err="1"/>
              <a:t>etmeleri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bilgi</a:t>
            </a:r>
            <a:r>
              <a:rPr lang="en-US" sz="2800" dirty="0"/>
              <a:t> </a:t>
            </a:r>
            <a:r>
              <a:rPr lang="en-US" sz="2800" dirty="0" err="1"/>
              <a:t>girişi</a:t>
            </a:r>
            <a:r>
              <a:rPr lang="en-US" sz="2800" dirty="0"/>
              <a:t> </a:t>
            </a:r>
            <a:r>
              <a:rPr lang="en-US" sz="2800" dirty="0" err="1" smtClean="0"/>
              <a:t>yapmaları</a:t>
            </a:r>
            <a:r>
              <a:rPr lang="en-US" sz="2800" dirty="0" smtClean="0"/>
              <a:t> </a:t>
            </a:r>
            <a:r>
              <a:rPr lang="en-US" sz="2800" dirty="0" err="1"/>
              <a:t>gerekmektedir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2473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Giden</a:t>
            </a:r>
            <a:r>
              <a:rPr lang="en-US" b="1" dirty="0"/>
              <a:t> </a:t>
            </a:r>
            <a:r>
              <a:rPr lang="en-US" b="1" dirty="0" err="1" smtClean="0"/>
              <a:t>Evrak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</a:t>
            </a:r>
            <a:r>
              <a:rPr lang="en-US" sz="2800" dirty="0"/>
              <a:t> </a:t>
            </a:r>
            <a:r>
              <a:rPr lang="en-US" sz="2800" dirty="0" err="1"/>
              <a:t>bürolarınca</a:t>
            </a:r>
            <a:r>
              <a:rPr lang="en-US" sz="2800" dirty="0"/>
              <a:t> </a:t>
            </a:r>
            <a:r>
              <a:rPr lang="en-US" sz="2800" dirty="0" err="1"/>
              <a:t>hazırlanan</a:t>
            </a:r>
            <a:r>
              <a:rPr lang="en-US" sz="2800" dirty="0"/>
              <a:t> </a:t>
            </a:r>
            <a:r>
              <a:rPr lang="en-US" sz="2800" dirty="0" err="1"/>
              <a:t>yazışmalar</a:t>
            </a:r>
            <a:r>
              <a:rPr lang="en-US" sz="2800" dirty="0"/>
              <a:t>, </a:t>
            </a:r>
            <a:r>
              <a:rPr lang="en-US" sz="2800" dirty="0" err="1"/>
              <a:t>giden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kapsamına</a:t>
            </a:r>
            <a:r>
              <a:rPr lang="en-US" sz="2800" dirty="0"/>
              <a:t> </a:t>
            </a:r>
            <a:r>
              <a:rPr lang="en-US" sz="2800" dirty="0" err="1" smtClean="0"/>
              <a:t>girmektedir</a:t>
            </a:r>
            <a:r>
              <a:rPr lang="en-US" sz="2800" dirty="0"/>
              <a:t>. </a:t>
            </a:r>
            <a:r>
              <a:rPr lang="en-US" sz="2800" dirty="0" err="1"/>
              <a:t>Bürolarca</a:t>
            </a:r>
            <a:r>
              <a:rPr lang="en-US" sz="2800" dirty="0"/>
              <a:t> </a:t>
            </a:r>
            <a:r>
              <a:rPr lang="en-US" sz="2800" dirty="0" err="1"/>
              <a:t>yazılan</a:t>
            </a:r>
            <a:r>
              <a:rPr lang="en-US" sz="2800" dirty="0"/>
              <a:t> </a:t>
            </a:r>
            <a:r>
              <a:rPr lang="en-US" sz="2800" dirty="0" err="1"/>
              <a:t>yazıların</a:t>
            </a:r>
            <a:r>
              <a:rPr lang="en-US" sz="2800" dirty="0"/>
              <a:t>, </a:t>
            </a:r>
            <a:r>
              <a:rPr lang="en-US" sz="2800" dirty="0" err="1"/>
              <a:t>uygun</a:t>
            </a:r>
            <a:r>
              <a:rPr lang="en-US" sz="2800" dirty="0"/>
              <a:t> </a:t>
            </a:r>
            <a:r>
              <a:rPr lang="en-US" sz="2800" dirty="0" err="1"/>
              <a:t>paraf</a:t>
            </a:r>
            <a:r>
              <a:rPr lang="en-US" sz="2800" dirty="0"/>
              <a:t> </a:t>
            </a:r>
            <a:r>
              <a:rPr lang="en-US" sz="2800" dirty="0" err="1"/>
              <a:t>sırasından</a:t>
            </a:r>
            <a:r>
              <a:rPr lang="en-US" sz="2800" dirty="0"/>
              <a:t> </a:t>
            </a:r>
            <a:r>
              <a:rPr lang="en-US" sz="2800" dirty="0" err="1"/>
              <a:t>geçmesi</a:t>
            </a:r>
            <a:r>
              <a:rPr lang="en-US" sz="2800" dirty="0"/>
              <a:t>, </a:t>
            </a:r>
            <a:r>
              <a:rPr lang="en-US" sz="2800" dirty="0" err="1" smtClean="0"/>
              <a:t>onaylanması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 </a:t>
            </a:r>
            <a:r>
              <a:rPr lang="en-US" sz="2800" dirty="0" err="1"/>
              <a:t>ilgili</a:t>
            </a:r>
            <a:r>
              <a:rPr lang="en-US" sz="2800" dirty="0"/>
              <a:t> </a:t>
            </a:r>
            <a:r>
              <a:rPr lang="en-US" sz="2800" dirty="0" err="1"/>
              <a:t>Bakanlık</a:t>
            </a:r>
            <a:r>
              <a:rPr lang="en-US" sz="2800" dirty="0"/>
              <a:t> </a:t>
            </a:r>
            <a:r>
              <a:rPr lang="en-US" sz="2800" dirty="0" err="1"/>
              <a:t>içi</a:t>
            </a:r>
            <a:r>
              <a:rPr lang="en-US" sz="2800" dirty="0"/>
              <a:t> </a:t>
            </a:r>
            <a:r>
              <a:rPr lang="en-US" sz="2800" dirty="0" err="1"/>
              <a:t>bürolara</a:t>
            </a:r>
            <a:r>
              <a:rPr lang="en-US" sz="2800" dirty="0"/>
              <a:t>, </a:t>
            </a:r>
            <a:r>
              <a:rPr lang="en-US" sz="2800" dirty="0" err="1"/>
              <a:t>Bakanlık</a:t>
            </a:r>
            <a:r>
              <a:rPr lang="en-US" sz="2800" dirty="0"/>
              <a:t> </a:t>
            </a:r>
            <a:r>
              <a:rPr lang="en-US" sz="2800" dirty="0" err="1"/>
              <a:t>içi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Müdürlük</a:t>
            </a:r>
            <a:r>
              <a:rPr lang="en-US" sz="2800" dirty="0"/>
              <a:t>/</a:t>
            </a:r>
            <a:r>
              <a:rPr lang="en-US" sz="2800" dirty="0" err="1"/>
              <a:t>Daire</a:t>
            </a:r>
            <a:r>
              <a:rPr lang="en-US" sz="2800" dirty="0"/>
              <a:t> </a:t>
            </a:r>
            <a:r>
              <a:rPr lang="en-US" sz="2800" dirty="0" err="1"/>
              <a:t>Başkanlıklarına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dış</a:t>
            </a:r>
            <a:r>
              <a:rPr lang="en-US" sz="2800" dirty="0"/>
              <a:t> </a:t>
            </a:r>
            <a:r>
              <a:rPr lang="en-US" sz="2800" dirty="0" err="1"/>
              <a:t>birimlere</a:t>
            </a:r>
            <a:r>
              <a:rPr lang="en-US" sz="2800" dirty="0"/>
              <a:t> </a:t>
            </a:r>
            <a:r>
              <a:rPr lang="en-US" sz="2800" dirty="0" err="1"/>
              <a:t>dağıtım</a:t>
            </a:r>
            <a:r>
              <a:rPr lang="en-US" sz="2800" dirty="0"/>
              <a:t> </a:t>
            </a:r>
            <a:r>
              <a:rPr lang="en-US" sz="2800" dirty="0" err="1"/>
              <a:t>işlemleri</a:t>
            </a:r>
            <a:r>
              <a:rPr lang="en-US" sz="2800" dirty="0"/>
              <a:t> </a:t>
            </a:r>
            <a:r>
              <a:rPr lang="en-US" sz="2800" dirty="0" err="1"/>
              <a:t>giden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kapsamına</a:t>
            </a:r>
            <a:r>
              <a:rPr lang="en-US" sz="2800" dirty="0"/>
              <a:t> </a:t>
            </a:r>
            <a:r>
              <a:rPr lang="en-US" sz="2800" dirty="0" err="1" smtClean="0"/>
              <a:t>girmektedir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926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Büro</a:t>
            </a:r>
            <a:r>
              <a:rPr lang="en-US" b="1" dirty="0"/>
              <a:t> </a:t>
            </a:r>
            <a:r>
              <a:rPr lang="en-US" b="1" dirty="0" err="1" smtClean="0"/>
              <a:t>Fonksiyonu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</a:t>
            </a:r>
            <a:r>
              <a:rPr lang="en-US" sz="2800" dirty="0"/>
              <a:t> </a:t>
            </a:r>
            <a:r>
              <a:rPr lang="en-US" sz="2800" dirty="0" err="1"/>
              <a:t>büro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Şube</a:t>
            </a:r>
            <a:r>
              <a:rPr lang="en-US" sz="2800" dirty="0"/>
              <a:t> </a:t>
            </a:r>
            <a:r>
              <a:rPr lang="en-US" sz="2800" dirty="0" err="1"/>
              <a:t>Müdürlükleri’nce</a:t>
            </a:r>
            <a:r>
              <a:rPr lang="en-US" sz="2800" dirty="0"/>
              <a:t> </a:t>
            </a:r>
            <a:r>
              <a:rPr lang="en-US" sz="2800" dirty="0" err="1"/>
              <a:t>yapılan</a:t>
            </a:r>
            <a:r>
              <a:rPr lang="en-US" sz="2800" dirty="0"/>
              <a:t> </a:t>
            </a:r>
            <a:r>
              <a:rPr lang="en-US" sz="2800" dirty="0" err="1"/>
              <a:t>yazışmaların</a:t>
            </a:r>
            <a:r>
              <a:rPr lang="en-US" sz="2800" dirty="0"/>
              <a:t>, </a:t>
            </a:r>
            <a:r>
              <a:rPr lang="en-US" sz="2800" dirty="0" err="1"/>
              <a:t>DYS’ye</a:t>
            </a:r>
            <a:r>
              <a:rPr lang="en-US" sz="2800" dirty="0"/>
              <a:t> </a:t>
            </a:r>
            <a:r>
              <a:rPr lang="en-US" sz="2800" dirty="0" err="1" smtClean="0"/>
              <a:t>katılması</a:t>
            </a:r>
            <a:r>
              <a:rPr lang="en-US" sz="2800" dirty="0"/>
              <a:t>, </a:t>
            </a:r>
            <a:r>
              <a:rPr lang="en-US" sz="2800" dirty="0" err="1"/>
              <a:t>uygun</a:t>
            </a:r>
            <a:r>
              <a:rPr lang="en-US" sz="2800" dirty="0"/>
              <a:t> </a:t>
            </a:r>
            <a:r>
              <a:rPr lang="en-US" sz="2800" dirty="0" err="1"/>
              <a:t>paraf</a:t>
            </a:r>
            <a:r>
              <a:rPr lang="en-US" sz="2800" dirty="0"/>
              <a:t> </a:t>
            </a:r>
            <a:r>
              <a:rPr lang="en-US" sz="2800" dirty="0" err="1"/>
              <a:t>sırasının</a:t>
            </a:r>
            <a:r>
              <a:rPr lang="en-US" sz="2800" dirty="0"/>
              <a:t> </a:t>
            </a:r>
            <a:r>
              <a:rPr lang="en-US" sz="2800" dirty="0" err="1"/>
              <a:t>seçilmesi</a:t>
            </a:r>
            <a:r>
              <a:rPr lang="en-US" sz="2800" dirty="0"/>
              <a:t>, </a:t>
            </a:r>
            <a:r>
              <a:rPr lang="en-US" sz="2800" dirty="0" err="1"/>
              <a:t>paraf</a:t>
            </a:r>
            <a:r>
              <a:rPr lang="en-US" sz="2800" dirty="0"/>
              <a:t> </a:t>
            </a:r>
            <a:r>
              <a:rPr lang="en-US" sz="2800" dirty="0" err="1"/>
              <a:t>akışına</a:t>
            </a:r>
            <a:r>
              <a:rPr lang="en-US" sz="2800" dirty="0"/>
              <a:t> </a:t>
            </a:r>
            <a:r>
              <a:rPr lang="en-US" sz="2800" dirty="0" err="1"/>
              <a:t>sokulması</a:t>
            </a:r>
            <a:r>
              <a:rPr lang="en-US" sz="2800" dirty="0"/>
              <a:t>, </a:t>
            </a:r>
            <a:r>
              <a:rPr lang="en-US" sz="2800" dirty="0" err="1"/>
              <a:t>uygun</a:t>
            </a:r>
            <a:r>
              <a:rPr lang="en-US" sz="2800" dirty="0"/>
              <a:t> </a:t>
            </a:r>
            <a:r>
              <a:rPr lang="en-US" sz="2800" dirty="0" err="1"/>
              <a:t>kişiler</a:t>
            </a:r>
            <a:r>
              <a:rPr lang="en-US" sz="2800" dirty="0"/>
              <a:t> </a:t>
            </a:r>
            <a:r>
              <a:rPr lang="en-US" sz="2800" dirty="0" err="1" smtClean="0"/>
              <a:t>tarafından</a:t>
            </a:r>
            <a:r>
              <a:rPr lang="en-US" sz="2800" dirty="0" smtClean="0"/>
              <a:t> </a:t>
            </a:r>
            <a:r>
              <a:rPr lang="en-US" sz="2800" dirty="0" err="1"/>
              <a:t>düzenlenmesi</a:t>
            </a:r>
            <a:r>
              <a:rPr lang="en-US" sz="2800" dirty="0"/>
              <a:t>, </a:t>
            </a:r>
            <a:r>
              <a:rPr lang="en-US" sz="2800" dirty="0" err="1"/>
              <a:t>onaydan</a:t>
            </a:r>
            <a:r>
              <a:rPr lang="en-US" sz="2800" dirty="0"/>
              <a:t> </a:t>
            </a:r>
            <a:r>
              <a:rPr lang="en-US" sz="2800" dirty="0" err="1"/>
              <a:t>çıkması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giden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kaydının</a:t>
            </a:r>
            <a:r>
              <a:rPr lang="en-US" sz="2800" dirty="0"/>
              <a:t> </a:t>
            </a:r>
            <a:r>
              <a:rPr lang="en-US" sz="2800" dirty="0" err="1"/>
              <a:t>alınması</a:t>
            </a:r>
            <a:r>
              <a:rPr lang="en-US" sz="2800" dirty="0"/>
              <a:t> </a:t>
            </a:r>
            <a:r>
              <a:rPr lang="en-US" sz="2800" dirty="0" err="1" smtClean="0"/>
              <a:t>işlemlerini</a:t>
            </a:r>
            <a:r>
              <a:rPr lang="en-US" sz="2800" dirty="0" smtClean="0"/>
              <a:t> </a:t>
            </a:r>
            <a:r>
              <a:rPr lang="en-US" sz="2800" dirty="0" err="1"/>
              <a:t>kapsamaktadır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155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Sisteme</a:t>
            </a:r>
            <a:r>
              <a:rPr lang="en-US" b="1" dirty="0"/>
              <a:t> </a:t>
            </a:r>
            <a:r>
              <a:rPr lang="en-US" b="1" dirty="0" err="1"/>
              <a:t>Evrak</a:t>
            </a:r>
            <a:r>
              <a:rPr lang="en-US" b="1" dirty="0"/>
              <a:t> </a:t>
            </a:r>
            <a:r>
              <a:rPr lang="en-US" b="1" dirty="0" err="1"/>
              <a:t>Katma</a:t>
            </a:r>
            <a:r>
              <a:rPr lang="en-US" b="1" dirty="0"/>
              <a:t> (</a:t>
            </a:r>
            <a:r>
              <a:rPr lang="en-US" b="1" dirty="0" err="1"/>
              <a:t>Giden</a:t>
            </a:r>
            <a:r>
              <a:rPr lang="en-US" b="1" dirty="0"/>
              <a:t> </a:t>
            </a:r>
            <a:r>
              <a:rPr lang="en-US" b="1" dirty="0" err="1"/>
              <a:t>Evrak</a:t>
            </a:r>
            <a:r>
              <a:rPr lang="en-US" b="1" dirty="0"/>
              <a:t> </a:t>
            </a:r>
            <a:r>
              <a:rPr lang="en-US" b="1" dirty="0" err="1"/>
              <a:t>Oluşturma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Akış</a:t>
            </a:r>
            <a:r>
              <a:rPr lang="en-US" b="1" dirty="0"/>
              <a:t> </a:t>
            </a:r>
            <a:r>
              <a:rPr lang="en-US" b="1" dirty="0" err="1"/>
              <a:t>Başlatma</a:t>
            </a:r>
            <a:r>
              <a:rPr lang="en-US" b="1" dirty="0"/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/>
              <a:t>Bürolarca</a:t>
            </a:r>
            <a:r>
              <a:rPr lang="en-US" sz="2800" dirty="0"/>
              <a:t> </a:t>
            </a:r>
            <a:r>
              <a:rPr lang="en-US" sz="2800" dirty="0" err="1"/>
              <a:t>hazırlanan</a:t>
            </a:r>
            <a:r>
              <a:rPr lang="en-US" sz="2800" dirty="0"/>
              <a:t> </a:t>
            </a:r>
            <a:r>
              <a:rPr lang="en-US" sz="2800" dirty="0" err="1"/>
              <a:t>yazışmaların</a:t>
            </a:r>
            <a:r>
              <a:rPr lang="en-US" sz="2800" dirty="0"/>
              <a:t>, </a:t>
            </a:r>
            <a:r>
              <a:rPr lang="en-US" sz="2800" dirty="0" err="1"/>
              <a:t>Doküman</a:t>
            </a:r>
            <a:r>
              <a:rPr lang="en-US" sz="2800" dirty="0"/>
              <a:t> </a:t>
            </a:r>
            <a:r>
              <a:rPr lang="en-US" sz="2800" dirty="0" err="1"/>
              <a:t>Yönetim</a:t>
            </a:r>
            <a:r>
              <a:rPr lang="en-US" sz="2800" dirty="0"/>
              <a:t> </a:t>
            </a:r>
            <a:r>
              <a:rPr lang="en-US" sz="2800" dirty="0" err="1"/>
              <a:t>Sistemi</a:t>
            </a:r>
            <a:r>
              <a:rPr lang="en-US" sz="2800" dirty="0"/>
              <a:t> </a:t>
            </a:r>
            <a:r>
              <a:rPr lang="en-US" sz="2800" dirty="0" err="1"/>
              <a:t>içinde</a:t>
            </a:r>
            <a:r>
              <a:rPr lang="en-US" sz="2800" dirty="0"/>
              <a:t> </a:t>
            </a:r>
            <a:r>
              <a:rPr lang="en-US" sz="2800" dirty="0" err="1"/>
              <a:t>dolaşımını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işlem</a:t>
            </a:r>
            <a:r>
              <a:rPr lang="en-US" sz="2800" dirty="0"/>
              <a:t> </a:t>
            </a:r>
            <a:r>
              <a:rPr lang="en-US" sz="2800" dirty="0" err="1"/>
              <a:t>görmesini</a:t>
            </a:r>
            <a:r>
              <a:rPr lang="en-US" sz="2800" dirty="0"/>
              <a:t> </a:t>
            </a:r>
            <a:r>
              <a:rPr lang="en-US" sz="2800" dirty="0" err="1"/>
              <a:t>sağlamak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, </a:t>
            </a:r>
            <a:r>
              <a:rPr lang="en-US" sz="2800" dirty="0" err="1"/>
              <a:t>öncelikle</a:t>
            </a:r>
            <a:r>
              <a:rPr lang="en-US" sz="2800" dirty="0"/>
              <a:t> </a:t>
            </a:r>
            <a:r>
              <a:rPr lang="en-US" sz="2800" dirty="0" err="1"/>
              <a:t>kullanıcının</a:t>
            </a:r>
            <a:r>
              <a:rPr lang="en-US" sz="2800" dirty="0"/>
              <a:t> </a:t>
            </a:r>
            <a:r>
              <a:rPr lang="en-US" sz="2800" dirty="0" err="1"/>
              <a:t>istemci</a:t>
            </a:r>
            <a:r>
              <a:rPr lang="en-US" sz="2800" dirty="0"/>
              <a:t> </a:t>
            </a:r>
            <a:r>
              <a:rPr lang="en-US" sz="2800" dirty="0" err="1"/>
              <a:t>bilgisayarından</a:t>
            </a:r>
            <a:r>
              <a:rPr lang="en-US" sz="2800" dirty="0"/>
              <a:t> </a:t>
            </a:r>
            <a:r>
              <a:rPr lang="en-US" sz="2800" dirty="0" err="1" smtClean="0"/>
              <a:t>alınıp</a:t>
            </a:r>
            <a:r>
              <a:rPr lang="en-US" sz="2800" dirty="0"/>
              <a:t>,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</a:t>
            </a:r>
            <a:r>
              <a:rPr lang="en-US" sz="2800" dirty="0"/>
              <a:t> </a:t>
            </a:r>
            <a:r>
              <a:rPr lang="en-US" sz="2800" dirty="0" err="1"/>
              <a:t>Doküman</a:t>
            </a:r>
            <a:r>
              <a:rPr lang="en-US" sz="2800" dirty="0"/>
              <a:t> </a:t>
            </a:r>
            <a:r>
              <a:rPr lang="en-US" sz="2800" dirty="0" err="1"/>
              <a:t>Yönetim</a:t>
            </a:r>
            <a:r>
              <a:rPr lang="en-US" sz="2800" dirty="0"/>
              <a:t> </a:t>
            </a:r>
            <a:r>
              <a:rPr lang="en-US" sz="2800" dirty="0" err="1"/>
              <a:t>Sistemi</a:t>
            </a:r>
            <a:r>
              <a:rPr lang="en-US" sz="2800" dirty="0"/>
              <a:t> </a:t>
            </a:r>
            <a:r>
              <a:rPr lang="en-US" sz="2800" dirty="0" err="1"/>
              <a:t>sunucusuna</a:t>
            </a:r>
            <a:r>
              <a:rPr lang="en-US" sz="2800" dirty="0"/>
              <a:t> </a:t>
            </a:r>
            <a:r>
              <a:rPr lang="en-US" sz="2800" dirty="0" err="1"/>
              <a:t>taşınması</a:t>
            </a:r>
            <a:r>
              <a:rPr lang="en-US" sz="2800" dirty="0"/>
              <a:t> </a:t>
            </a:r>
            <a:r>
              <a:rPr lang="en-US" sz="2800" dirty="0" err="1" smtClean="0"/>
              <a:t>gerekmektedir</a:t>
            </a:r>
            <a:r>
              <a:rPr lang="en-US" sz="2800" dirty="0"/>
              <a:t>. Bu </a:t>
            </a:r>
            <a:r>
              <a:rPr lang="en-US" sz="2800" dirty="0" err="1"/>
              <a:t>işlem</a:t>
            </a:r>
            <a:r>
              <a:rPr lang="en-US" sz="2800" dirty="0"/>
              <a:t>, </a:t>
            </a:r>
            <a:r>
              <a:rPr lang="en-US" sz="2800" dirty="0" err="1"/>
              <a:t>Giden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Oluşturma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Akış</a:t>
            </a:r>
            <a:r>
              <a:rPr lang="en-US" sz="2800" dirty="0"/>
              <a:t> </a:t>
            </a:r>
            <a:r>
              <a:rPr lang="en-US" sz="2800" dirty="0" err="1"/>
              <a:t>Başlatma</a:t>
            </a:r>
            <a:r>
              <a:rPr lang="en-US" sz="2800" dirty="0"/>
              <a:t> </a:t>
            </a:r>
            <a:r>
              <a:rPr lang="en-US" sz="2800" dirty="0" err="1"/>
              <a:t>ekranı</a:t>
            </a:r>
            <a:r>
              <a:rPr lang="en-US" sz="2800" dirty="0"/>
              <a:t> </a:t>
            </a:r>
            <a:r>
              <a:rPr lang="en-US" sz="2800" dirty="0" err="1"/>
              <a:t>aracılığıyla</a:t>
            </a:r>
            <a:r>
              <a:rPr lang="en-US" sz="2800" dirty="0"/>
              <a:t> </a:t>
            </a:r>
            <a:r>
              <a:rPr lang="en-US" sz="2800" dirty="0" err="1" smtClean="0"/>
              <a:t>gerçekleştirilir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72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Ekran</a:t>
            </a:r>
            <a:r>
              <a:rPr lang="en-US" b="1" dirty="0"/>
              <a:t> </a:t>
            </a:r>
            <a:r>
              <a:rPr lang="en-US" b="1" dirty="0" err="1" smtClean="0"/>
              <a:t>İşleyişi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Giden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İşlemleri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Akış</a:t>
            </a:r>
            <a:r>
              <a:rPr lang="en-US" dirty="0"/>
              <a:t> </a:t>
            </a:r>
            <a:r>
              <a:rPr lang="en-US" dirty="0" err="1"/>
              <a:t>Başlatma</a:t>
            </a:r>
            <a:r>
              <a:rPr lang="en-US" dirty="0"/>
              <a:t> </a:t>
            </a:r>
            <a:r>
              <a:rPr lang="en-US" dirty="0" err="1"/>
              <a:t>ekranında</a:t>
            </a:r>
            <a:r>
              <a:rPr lang="en-US" dirty="0"/>
              <a:t> </a:t>
            </a:r>
            <a:r>
              <a:rPr lang="en-US" dirty="0" err="1"/>
              <a:t>izlenmesi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işlemler</a:t>
            </a:r>
            <a:r>
              <a:rPr lang="en-US" dirty="0"/>
              <a:t> </a:t>
            </a:r>
            <a:r>
              <a:rPr lang="en-US" dirty="0" err="1" smtClean="0"/>
              <a:t>sırası</a:t>
            </a:r>
            <a:r>
              <a:rPr lang="en-US" dirty="0" smtClean="0"/>
              <a:t> </a:t>
            </a:r>
            <a:r>
              <a:rPr lang="en-US" dirty="0" err="1"/>
              <a:t>ile</a:t>
            </a:r>
            <a:r>
              <a:rPr lang="en-US" dirty="0"/>
              <a:t>;</a:t>
            </a:r>
          </a:p>
          <a:p>
            <a:pPr marL="0" lvl="0" indent="0" algn="just">
              <a:buNone/>
            </a:pPr>
            <a:r>
              <a:rPr lang="en-US" b="1" i="1" dirty="0" err="1"/>
              <a:t>Doküman</a:t>
            </a:r>
            <a:r>
              <a:rPr lang="en-US" b="1" i="1" dirty="0"/>
              <a:t> </a:t>
            </a:r>
            <a:r>
              <a:rPr lang="en-US" b="1" i="1" dirty="0" err="1"/>
              <a:t>Seçimi</a:t>
            </a:r>
            <a:r>
              <a:rPr lang="en-US" b="1" i="1" dirty="0"/>
              <a:t>: </a:t>
            </a:r>
            <a:r>
              <a:rPr lang="en-US" dirty="0" err="1"/>
              <a:t>Doküman</a:t>
            </a:r>
            <a:r>
              <a:rPr lang="en-US" dirty="0"/>
              <a:t>  </a:t>
            </a:r>
            <a:r>
              <a:rPr lang="en-US" dirty="0" err="1"/>
              <a:t>Seçme</a:t>
            </a:r>
            <a:r>
              <a:rPr lang="en-US" dirty="0"/>
              <a:t>  </a:t>
            </a:r>
            <a:r>
              <a:rPr lang="en-US" dirty="0" err="1"/>
              <a:t>işlemi</a:t>
            </a:r>
            <a:r>
              <a:rPr lang="en-US" dirty="0"/>
              <a:t>,  </a:t>
            </a:r>
            <a:r>
              <a:rPr lang="en-US" dirty="0" err="1"/>
              <a:t>doküman</a:t>
            </a:r>
            <a:r>
              <a:rPr lang="en-US" dirty="0"/>
              <a:t>  </a:t>
            </a:r>
            <a:r>
              <a:rPr lang="en-US" dirty="0" err="1"/>
              <a:t>seçme</a:t>
            </a:r>
            <a:r>
              <a:rPr lang="en-US" dirty="0"/>
              <a:t>  </a:t>
            </a:r>
            <a:r>
              <a:rPr lang="en-US" dirty="0" err="1"/>
              <a:t>paneli</a:t>
            </a:r>
            <a:r>
              <a:rPr lang="en-US" dirty="0"/>
              <a:t> </a:t>
            </a:r>
            <a:r>
              <a:rPr lang="en-US" dirty="0" err="1" smtClean="0"/>
              <a:t>bölümünden</a:t>
            </a:r>
            <a:r>
              <a:rPr lang="en-US" dirty="0" smtClean="0"/>
              <a:t> </a:t>
            </a:r>
            <a:r>
              <a:rPr lang="en-US" dirty="0" err="1"/>
              <a:t>gerçekleştirilmektedir</a:t>
            </a:r>
            <a:r>
              <a:rPr lang="en-US" dirty="0"/>
              <a:t>. </a:t>
            </a:r>
            <a:r>
              <a:rPr lang="en-US" dirty="0" err="1"/>
              <a:t>Doküman</a:t>
            </a:r>
            <a:r>
              <a:rPr lang="en-US" dirty="0"/>
              <a:t> </a:t>
            </a:r>
            <a:r>
              <a:rPr lang="en-US" dirty="0" err="1"/>
              <a:t>seçme</a:t>
            </a:r>
            <a:r>
              <a:rPr lang="en-US" dirty="0"/>
              <a:t> </a:t>
            </a:r>
            <a:r>
              <a:rPr lang="en-US" dirty="0" err="1"/>
              <a:t>işleminde</a:t>
            </a:r>
            <a:r>
              <a:rPr lang="en-US" dirty="0"/>
              <a:t> </a:t>
            </a:r>
            <a:r>
              <a:rPr lang="en-US" dirty="0" err="1"/>
              <a:t>seçilecek</a:t>
            </a:r>
            <a:r>
              <a:rPr lang="en-US" dirty="0"/>
              <a:t> </a:t>
            </a:r>
            <a:r>
              <a:rPr lang="en-US" dirty="0" err="1"/>
              <a:t>doküman</a:t>
            </a:r>
            <a:r>
              <a:rPr lang="en-US" dirty="0"/>
              <a:t> UYAP </a:t>
            </a:r>
            <a:r>
              <a:rPr lang="en-US" dirty="0" err="1"/>
              <a:t>Editöründe</a:t>
            </a:r>
            <a:r>
              <a:rPr lang="en-US" dirty="0"/>
              <a:t> </a:t>
            </a:r>
            <a:r>
              <a:rPr lang="en-US" dirty="0" err="1"/>
              <a:t>hazırlanacak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Diskten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Seç</a:t>
            </a:r>
            <a:r>
              <a:rPr lang="en-US" dirty="0"/>
              <a:t> </a:t>
            </a:r>
            <a:r>
              <a:rPr lang="en-US" dirty="0" err="1"/>
              <a:t>seçeneği</a:t>
            </a:r>
            <a:r>
              <a:rPr lang="en-US" dirty="0"/>
              <a:t> </a:t>
            </a:r>
            <a:r>
              <a:rPr lang="en-US" dirty="0" err="1"/>
              <a:t>kaldırılır</a:t>
            </a:r>
            <a:r>
              <a:rPr lang="en-US" dirty="0"/>
              <a:t>. </a:t>
            </a:r>
            <a:r>
              <a:rPr lang="en-US" dirty="0" err="1"/>
              <a:t>Kelime</a:t>
            </a:r>
            <a:r>
              <a:rPr lang="en-US" dirty="0"/>
              <a:t> </a:t>
            </a:r>
            <a:r>
              <a:rPr lang="en-US" dirty="0" err="1"/>
              <a:t>İşlemciyi</a:t>
            </a:r>
            <a:r>
              <a:rPr lang="en-US" dirty="0"/>
              <a:t> </a:t>
            </a:r>
            <a:r>
              <a:rPr lang="en-US" dirty="0" err="1"/>
              <a:t>Aç</a:t>
            </a:r>
            <a:r>
              <a:rPr lang="en-US" dirty="0"/>
              <a:t> </a:t>
            </a:r>
            <a:r>
              <a:rPr lang="en-US" dirty="0" err="1"/>
              <a:t>butonu</a:t>
            </a:r>
            <a:r>
              <a:rPr lang="en-US" dirty="0"/>
              <a:t> </a:t>
            </a:r>
            <a:r>
              <a:rPr lang="en-US" dirty="0" err="1"/>
              <a:t>vasıtasıyla</a:t>
            </a:r>
            <a:r>
              <a:rPr lang="en-US" dirty="0"/>
              <a:t> UYAP </a:t>
            </a:r>
            <a:r>
              <a:rPr lang="en-US" dirty="0" err="1"/>
              <a:t>Editörüne</a:t>
            </a:r>
            <a:r>
              <a:rPr lang="en-US" dirty="0"/>
              <a:t> </a:t>
            </a:r>
            <a:r>
              <a:rPr lang="en-US" dirty="0" err="1"/>
              <a:t>geçilir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doküman</a:t>
            </a:r>
            <a:r>
              <a:rPr lang="en-US" dirty="0"/>
              <a:t> </a:t>
            </a:r>
            <a:r>
              <a:rPr lang="en-US" dirty="0" err="1"/>
              <a:t>seçme</a:t>
            </a:r>
            <a:r>
              <a:rPr lang="en-US" dirty="0"/>
              <a:t> </a:t>
            </a:r>
            <a:r>
              <a:rPr lang="en-US" dirty="0" err="1"/>
              <a:t>işlemi</a:t>
            </a:r>
            <a:r>
              <a:rPr lang="en-US" dirty="0"/>
              <a:t> </a:t>
            </a:r>
            <a:r>
              <a:rPr lang="en-US" dirty="0" err="1" smtClean="0"/>
              <a:t>gerçekleştirilir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/>
              <a:t>formatlarda</a:t>
            </a:r>
            <a:r>
              <a:rPr lang="en-US" dirty="0"/>
              <a:t> (</a:t>
            </a:r>
            <a:r>
              <a:rPr lang="en-US" dirty="0" err="1"/>
              <a:t>tif</a:t>
            </a:r>
            <a:r>
              <a:rPr lang="en-US" dirty="0"/>
              <a:t>, doc, </a:t>
            </a:r>
            <a:r>
              <a:rPr lang="en-US" dirty="0" err="1"/>
              <a:t>pdf</a:t>
            </a:r>
            <a:r>
              <a:rPr lang="en-US" dirty="0"/>
              <a:t>..) </a:t>
            </a:r>
            <a:r>
              <a:rPr lang="en-US" dirty="0" err="1"/>
              <a:t>doküman</a:t>
            </a:r>
            <a:r>
              <a:rPr lang="en-US" dirty="0"/>
              <a:t> </a:t>
            </a:r>
            <a:r>
              <a:rPr lang="en-US" dirty="0" err="1"/>
              <a:t>seçmek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Diskten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Seç</a:t>
            </a:r>
            <a:r>
              <a:rPr lang="en-US" dirty="0"/>
              <a:t> </a:t>
            </a:r>
            <a:r>
              <a:rPr lang="en-US" dirty="0" err="1" smtClean="0"/>
              <a:t>seçeneği</a:t>
            </a:r>
            <a:r>
              <a:rPr lang="en-US" dirty="0" smtClean="0"/>
              <a:t> </a:t>
            </a:r>
            <a:r>
              <a:rPr lang="en-US" dirty="0" err="1"/>
              <a:t>işaretlenir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Doküman</a:t>
            </a:r>
            <a:r>
              <a:rPr lang="en-US" dirty="0"/>
              <a:t> </a:t>
            </a:r>
            <a:r>
              <a:rPr lang="en-US" dirty="0" err="1"/>
              <a:t>Seç</a:t>
            </a:r>
            <a:r>
              <a:rPr lang="en-US" dirty="0"/>
              <a:t> </a:t>
            </a:r>
            <a:r>
              <a:rPr lang="en-US" dirty="0" err="1"/>
              <a:t>butonuna</a:t>
            </a:r>
            <a:r>
              <a:rPr lang="en-US" dirty="0"/>
              <a:t> </a:t>
            </a:r>
            <a:r>
              <a:rPr lang="en-US" dirty="0" err="1"/>
              <a:t>basılarak</a:t>
            </a:r>
            <a:r>
              <a:rPr lang="en-US" dirty="0"/>
              <a:t> </a:t>
            </a:r>
            <a:r>
              <a:rPr lang="en-US" dirty="0" err="1"/>
              <a:t>diskten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 </a:t>
            </a:r>
            <a:r>
              <a:rPr lang="en-US" dirty="0" err="1" smtClean="0"/>
              <a:t>seçilebilir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857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Ekran</a:t>
            </a:r>
            <a:r>
              <a:rPr lang="en-US" b="1" dirty="0"/>
              <a:t> </a:t>
            </a:r>
            <a:r>
              <a:rPr lang="en-US" b="1" dirty="0" err="1" smtClean="0"/>
              <a:t>İşleyişi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25000" lnSpcReduction="20000"/>
          </a:bodyPr>
          <a:lstStyle/>
          <a:p>
            <a:pPr marL="0" lvl="0" indent="0" algn="just">
              <a:buNone/>
            </a:pPr>
            <a:r>
              <a:rPr lang="en-US" sz="11200" b="1" i="1" dirty="0" err="1"/>
              <a:t>Dosya</a:t>
            </a:r>
            <a:r>
              <a:rPr lang="en-US" sz="11200" b="1" i="1" dirty="0"/>
              <a:t> </a:t>
            </a:r>
            <a:r>
              <a:rPr lang="en-US" sz="11200" b="1" i="1" dirty="0" err="1"/>
              <a:t>Seçimi</a:t>
            </a:r>
            <a:r>
              <a:rPr lang="en-US" sz="11200" b="1" i="1" dirty="0"/>
              <a:t>: </a:t>
            </a:r>
            <a:r>
              <a:rPr lang="tr-TR" sz="11200" b="1" i="1" dirty="0" smtClean="0"/>
              <a:t>						</a:t>
            </a:r>
            <a:r>
              <a:rPr lang="en-US" sz="11200" dirty="0" err="1" smtClean="0"/>
              <a:t>Evrakın</a:t>
            </a:r>
            <a:r>
              <a:rPr lang="en-US" sz="11200" dirty="0" smtClean="0"/>
              <a:t> </a:t>
            </a:r>
            <a:r>
              <a:rPr lang="en-US" sz="11200" dirty="0" err="1"/>
              <a:t>büro</a:t>
            </a:r>
            <a:r>
              <a:rPr lang="en-US" sz="11200" dirty="0"/>
              <a:t> </a:t>
            </a:r>
            <a:r>
              <a:rPr lang="en-US" sz="11200" dirty="0" err="1"/>
              <a:t>içinde</a:t>
            </a:r>
            <a:r>
              <a:rPr lang="en-US" sz="11200" dirty="0"/>
              <a:t> </a:t>
            </a:r>
            <a:r>
              <a:rPr lang="en-US" sz="11200" dirty="0" err="1"/>
              <a:t>hangi</a:t>
            </a:r>
            <a:r>
              <a:rPr lang="en-US" sz="11200" dirty="0"/>
              <a:t> </a:t>
            </a:r>
            <a:r>
              <a:rPr lang="en-US" sz="11200" dirty="0" err="1"/>
              <a:t>dosya</a:t>
            </a:r>
            <a:r>
              <a:rPr lang="en-US" sz="11200" dirty="0"/>
              <a:t> </a:t>
            </a:r>
            <a:r>
              <a:rPr lang="en-US" sz="11200" dirty="0" err="1"/>
              <a:t>veya</a:t>
            </a:r>
            <a:r>
              <a:rPr lang="en-US" sz="11200" dirty="0"/>
              <a:t> </a:t>
            </a:r>
            <a:r>
              <a:rPr lang="en-US" sz="11200" dirty="0" err="1" smtClean="0"/>
              <a:t>dosyalara</a:t>
            </a:r>
            <a:r>
              <a:rPr lang="en-US" sz="11200" dirty="0" smtClean="0"/>
              <a:t> </a:t>
            </a:r>
            <a:r>
              <a:rPr lang="en-US" sz="11200" dirty="0" err="1" smtClean="0"/>
              <a:t>gireceği</a:t>
            </a:r>
            <a:r>
              <a:rPr lang="tr-TR" sz="11200" dirty="0" smtClean="0"/>
              <a:t> </a:t>
            </a:r>
            <a:r>
              <a:rPr lang="en-US" sz="11200" dirty="0" err="1" smtClean="0"/>
              <a:t>bilgisi</a:t>
            </a:r>
            <a:r>
              <a:rPr lang="en-US" sz="11200" dirty="0" smtClean="0"/>
              <a:t> </a:t>
            </a:r>
            <a:r>
              <a:rPr lang="en-US" sz="11200" dirty="0" err="1"/>
              <a:t>girilir</a:t>
            </a:r>
            <a:r>
              <a:rPr lang="en-US" sz="11200" dirty="0"/>
              <a:t>. </a:t>
            </a:r>
            <a:r>
              <a:rPr lang="en-US" sz="11200" dirty="0" err="1"/>
              <a:t>Ekran</a:t>
            </a:r>
            <a:r>
              <a:rPr lang="en-US" sz="11200" dirty="0"/>
              <a:t> </a:t>
            </a:r>
            <a:r>
              <a:rPr lang="en-US" sz="11200" dirty="0" err="1"/>
              <a:t>aracılığı</a:t>
            </a:r>
            <a:r>
              <a:rPr lang="en-US" sz="11200" dirty="0"/>
              <a:t> </a:t>
            </a:r>
            <a:r>
              <a:rPr lang="en-US" sz="11200" dirty="0" err="1"/>
              <a:t>ile</a:t>
            </a:r>
            <a:r>
              <a:rPr lang="en-US" sz="11200" dirty="0"/>
              <a:t> </a:t>
            </a:r>
            <a:r>
              <a:rPr lang="en-US" sz="11200" dirty="0" err="1"/>
              <a:t>büro</a:t>
            </a:r>
            <a:r>
              <a:rPr lang="en-US" sz="11200" dirty="0"/>
              <a:t> </a:t>
            </a:r>
            <a:r>
              <a:rPr lang="en-US" sz="11200" dirty="0" err="1"/>
              <a:t>içindeki</a:t>
            </a:r>
            <a:r>
              <a:rPr lang="en-US" sz="11200" dirty="0"/>
              <a:t> </a:t>
            </a:r>
            <a:r>
              <a:rPr lang="en-US" sz="11200" dirty="0" err="1"/>
              <a:t>yeni</a:t>
            </a:r>
            <a:r>
              <a:rPr lang="en-US" sz="11200" dirty="0"/>
              <a:t> </a:t>
            </a:r>
            <a:r>
              <a:rPr lang="en-US" sz="11200" dirty="0" err="1"/>
              <a:t>dosya</a:t>
            </a:r>
            <a:r>
              <a:rPr lang="en-US" sz="11200" dirty="0"/>
              <a:t> </a:t>
            </a:r>
            <a:r>
              <a:rPr lang="en-US" sz="11200" dirty="0" err="1"/>
              <a:t>açma</a:t>
            </a:r>
            <a:r>
              <a:rPr lang="en-US" sz="11200" dirty="0"/>
              <a:t> </a:t>
            </a:r>
            <a:r>
              <a:rPr lang="en-US" sz="11200" dirty="0" err="1"/>
              <a:t>işlemi</a:t>
            </a:r>
            <a:r>
              <a:rPr lang="en-US" sz="11200" dirty="0"/>
              <a:t> de </a:t>
            </a:r>
            <a:r>
              <a:rPr lang="en-US" sz="11200" dirty="0" err="1" smtClean="0"/>
              <a:t>gerçekleştirilir</a:t>
            </a:r>
            <a:r>
              <a:rPr lang="en-US" sz="11200" dirty="0"/>
              <a:t>.</a:t>
            </a:r>
          </a:p>
          <a:p>
            <a:pPr marL="0" indent="0" algn="just">
              <a:buNone/>
            </a:pPr>
            <a:r>
              <a:rPr lang="tr-TR" sz="11200" dirty="0" smtClean="0"/>
              <a:t>	</a:t>
            </a:r>
            <a:r>
              <a:rPr lang="en-US" sz="11200" dirty="0" smtClean="0"/>
              <a:t>Bu </a:t>
            </a:r>
            <a:r>
              <a:rPr lang="en-US" sz="11200" dirty="0" err="1"/>
              <a:t>panelde</a:t>
            </a:r>
            <a:r>
              <a:rPr lang="en-US" sz="11200" dirty="0"/>
              <a:t> </a:t>
            </a:r>
            <a:r>
              <a:rPr lang="en-US" sz="11200" dirty="0" err="1"/>
              <a:t>seçilecek</a:t>
            </a:r>
            <a:r>
              <a:rPr lang="en-US" sz="11200" dirty="0"/>
              <a:t> </a:t>
            </a:r>
            <a:r>
              <a:rPr lang="en-US" sz="11200" dirty="0" err="1"/>
              <a:t>olan</a:t>
            </a:r>
            <a:r>
              <a:rPr lang="en-US" sz="11200" dirty="0"/>
              <a:t> </a:t>
            </a:r>
            <a:r>
              <a:rPr lang="en-US" sz="11200" dirty="0" err="1"/>
              <a:t>dosya</a:t>
            </a:r>
            <a:r>
              <a:rPr lang="en-US" sz="11200" dirty="0"/>
              <a:t>, </a:t>
            </a:r>
            <a:r>
              <a:rPr lang="en-US" sz="11200" dirty="0" err="1"/>
              <a:t>yeni</a:t>
            </a:r>
            <a:r>
              <a:rPr lang="en-US" sz="11200" dirty="0"/>
              <a:t> </a:t>
            </a:r>
            <a:r>
              <a:rPr lang="en-US" sz="11200" dirty="0" err="1"/>
              <a:t>açılan</a:t>
            </a:r>
            <a:r>
              <a:rPr lang="en-US" sz="11200" dirty="0"/>
              <a:t> </a:t>
            </a:r>
            <a:r>
              <a:rPr lang="en-US" sz="11200" dirty="0" err="1"/>
              <a:t>bir</a:t>
            </a:r>
            <a:r>
              <a:rPr lang="en-US" sz="11200" dirty="0"/>
              <a:t> </a:t>
            </a:r>
            <a:r>
              <a:rPr lang="en-US" sz="11200" dirty="0" err="1"/>
              <a:t>dosya</a:t>
            </a:r>
            <a:r>
              <a:rPr lang="en-US" sz="11200" dirty="0"/>
              <a:t> </a:t>
            </a:r>
            <a:r>
              <a:rPr lang="en-US" sz="11200" dirty="0" err="1"/>
              <a:t>ise</a:t>
            </a:r>
            <a:r>
              <a:rPr lang="en-US" sz="11200" dirty="0"/>
              <a:t> “</a:t>
            </a:r>
            <a:r>
              <a:rPr lang="en-US" sz="11200" dirty="0" err="1"/>
              <a:t>Yeni</a:t>
            </a:r>
            <a:r>
              <a:rPr lang="en-US" sz="11200" dirty="0"/>
              <a:t> </a:t>
            </a:r>
            <a:r>
              <a:rPr lang="en-US" sz="11200" dirty="0" err="1"/>
              <a:t>Dosya</a:t>
            </a:r>
            <a:r>
              <a:rPr lang="en-US" sz="11200" dirty="0"/>
              <a:t>” </a:t>
            </a:r>
            <a:r>
              <a:rPr lang="en-US" sz="11200" dirty="0" err="1" smtClean="0"/>
              <a:t>seçeneği</a:t>
            </a:r>
            <a:r>
              <a:rPr lang="en-US" sz="11200" dirty="0" smtClean="0"/>
              <a:t> </a:t>
            </a:r>
            <a:r>
              <a:rPr lang="en-US" sz="11200" dirty="0" err="1"/>
              <a:t>seçilir</a:t>
            </a:r>
            <a:r>
              <a:rPr lang="en-US" sz="11200" dirty="0"/>
              <a:t>. </a:t>
            </a:r>
            <a:r>
              <a:rPr lang="en-US" sz="11200" dirty="0" err="1"/>
              <a:t>Dosya</a:t>
            </a:r>
            <a:r>
              <a:rPr lang="en-US" sz="11200" dirty="0"/>
              <a:t> no </a:t>
            </a:r>
            <a:r>
              <a:rPr lang="en-US" sz="11200" dirty="0" err="1"/>
              <a:t>alanına</a:t>
            </a:r>
            <a:r>
              <a:rPr lang="en-US" sz="11200" dirty="0"/>
              <a:t> </a:t>
            </a:r>
            <a:r>
              <a:rPr lang="en-US" sz="11200" dirty="0" err="1"/>
              <a:t>yeni</a:t>
            </a:r>
            <a:r>
              <a:rPr lang="en-US" sz="11200" dirty="0"/>
              <a:t> </a:t>
            </a:r>
            <a:r>
              <a:rPr lang="en-US" sz="11200" dirty="0" err="1"/>
              <a:t>açılacak</a:t>
            </a:r>
            <a:r>
              <a:rPr lang="en-US" sz="11200" dirty="0"/>
              <a:t> </a:t>
            </a:r>
            <a:r>
              <a:rPr lang="en-US" sz="11200" dirty="0" err="1"/>
              <a:t>olan</a:t>
            </a:r>
            <a:r>
              <a:rPr lang="en-US" sz="11200" dirty="0"/>
              <a:t> </a:t>
            </a:r>
            <a:r>
              <a:rPr lang="en-US" sz="11200" dirty="0" err="1"/>
              <a:t>dosyanın</a:t>
            </a:r>
            <a:r>
              <a:rPr lang="en-US" sz="11200" dirty="0"/>
              <a:t> </a:t>
            </a:r>
            <a:r>
              <a:rPr lang="en-US" sz="11200" dirty="0" err="1"/>
              <a:t>adı</a:t>
            </a:r>
            <a:r>
              <a:rPr lang="en-US" sz="11200" dirty="0"/>
              <a:t> </a:t>
            </a:r>
            <a:r>
              <a:rPr lang="en-US" sz="11200" dirty="0" err="1"/>
              <a:t>yazılır</a:t>
            </a:r>
            <a:r>
              <a:rPr lang="en-US" sz="11200" dirty="0"/>
              <a:t>. </a:t>
            </a:r>
            <a:r>
              <a:rPr lang="en-US" sz="11200" dirty="0" err="1"/>
              <a:t>Açıklama</a:t>
            </a:r>
            <a:r>
              <a:rPr lang="en-US" sz="11200" dirty="0"/>
              <a:t> </a:t>
            </a:r>
            <a:r>
              <a:rPr lang="en-US" sz="11200" dirty="0" err="1" smtClean="0"/>
              <a:t>alanına</a:t>
            </a:r>
            <a:r>
              <a:rPr lang="en-US" sz="11200" dirty="0" smtClean="0"/>
              <a:t> </a:t>
            </a:r>
            <a:r>
              <a:rPr lang="en-US" sz="11200" dirty="0" err="1"/>
              <a:t>dosyaya</a:t>
            </a:r>
            <a:r>
              <a:rPr lang="en-US" sz="11200" dirty="0"/>
              <a:t> </a:t>
            </a:r>
            <a:r>
              <a:rPr lang="en-US" sz="11200" dirty="0" err="1"/>
              <a:t>ait</a:t>
            </a:r>
            <a:r>
              <a:rPr lang="en-US" sz="11200" dirty="0"/>
              <a:t> </a:t>
            </a:r>
            <a:r>
              <a:rPr lang="en-US" sz="11200" dirty="0" err="1"/>
              <a:t>açıklama</a:t>
            </a:r>
            <a:r>
              <a:rPr lang="en-US" sz="11200" dirty="0"/>
              <a:t> </a:t>
            </a:r>
            <a:r>
              <a:rPr lang="en-US" sz="11200" dirty="0" err="1"/>
              <a:t>bilgisi</a:t>
            </a:r>
            <a:r>
              <a:rPr lang="en-US" sz="11200" dirty="0"/>
              <a:t> </a:t>
            </a:r>
            <a:r>
              <a:rPr lang="en-US" sz="11200" dirty="0" err="1"/>
              <a:t>yazılır</a:t>
            </a:r>
            <a:r>
              <a:rPr lang="en-US" sz="11200" dirty="0"/>
              <a:t>. Son </a:t>
            </a:r>
            <a:r>
              <a:rPr lang="en-US" sz="11200" dirty="0" err="1"/>
              <a:t>olarak</a:t>
            </a:r>
            <a:r>
              <a:rPr lang="en-US" sz="11200" dirty="0"/>
              <a:t> “</a:t>
            </a:r>
            <a:r>
              <a:rPr lang="en-US" sz="11200" dirty="0" err="1"/>
              <a:t>Ekle</a:t>
            </a:r>
            <a:r>
              <a:rPr lang="en-US" sz="11200" dirty="0"/>
              <a:t>” </a:t>
            </a:r>
            <a:r>
              <a:rPr lang="en-US" sz="11200" dirty="0" err="1"/>
              <a:t>butonuna</a:t>
            </a:r>
            <a:r>
              <a:rPr lang="en-US" sz="11200" dirty="0"/>
              <a:t> </a:t>
            </a:r>
            <a:r>
              <a:rPr lang="en-US" sz="11200" dirty="0" err="1"/>
              <a:t>basılır</a:t>
            </a:r>
            <a:r>
              <a:rPr lang="en-US" sz="11200" dirty="0"/>
              <a:t> </a:t>
            </a:r>
            <a:r>
              <a:rPr lang="en-US" sz="11200" dirty="0" err="1"/>
              <a:t>ve</a:t>
            </a:r>
            <a:r>
              <a:rPr lang="en-US" sz="11200" dirty="0"/>
              <a:t> </a:t>
            </a:r>
            <a:r>
              <a:rPr lang="en-US" sz="11200" dirty="0" err="1"/>
              <a:t>oluşturulan</a:t>
            </a:r>
            <a:r>
              <a:rPr lang="en-US" sz="11200" dirty="0"/>
              <a:t> </a:t>
            </a:r>
            <a:r>
              <a:rPr lang="en-US" sz="11200" dirty="0" err="1"/>
              <a:t>dosya</a:t>
            </a:r>
            <a:r>
              <a:rPr lang="en-US" sz="11200" dirty="0"/>
              <a:t> “</a:t>
            </a:r>
            <a:r>
              <a:rPr lang="en-US" sz="11200" dirty="0" err="1"/>
              <a:t>Seçilen</a:t>
            </a:r>
            <a:r>
              <a:rPr lang="en-US" sz="11200" dirty="0"/>
              <a:t> </a:t>
            </a:r>
            <a:r>
              <a:rPr lang="en-US" sz="11200" dirty="0" err="1"/>
              <a:t>Dosyalar</a:t>
            </a:r>
            <a:r>
              <a:rPr lang="en-US" sz="11200" dirty="0"/>
              <a:t>” </a:t>
            </a:r>
            <a:r>
              <a:rPr lang="en-US" sz="11200" dirty="0" err="1"/>
              <a:t>listesine</a:t>
            </a:r>
            <a:r>
              <a:rPr lang="en-US" sz="11200" dirty="0"/>
              <a:t> </a:t>
            </a:r>
            <a:r>
              <a:rPr lang="en-US" sz="11200" dirty="0" err="1"/>
              <a:t>eklenir</a:t>
            </a:r>
            <a:r>
              <a:rPr lang="en-US" sz="11200" dirty="0"/>
              <a:t>.</a:t>
            </a:r>
          </a:p>
          <a:p>
            <a:pPr marL="0" indent="0" algn="just">
              <a:buNone/>
            </a:pPr>
            <a:r>
              <a:rPr lang="tr-TR" sz="11200" dirty="0" smtClean="0"/>
              <a:t>	</a:t>
            </a:r>
            <a:r>
              <a:rPr lang="en-US" sz="11200" dirty="0" smtClean="0"/>
              <a:t>Bu </a:t>
            </a:r>
            <a:r>
              <a:rPr lang="en-US" sz="11200" dirty="0" err="1"/>
              <a:t>panelde</a:t>
            </a:r>
            <a:r>
              <a:rPr lang="en-US" sz="11200" dirty="0"/>
              <a:t> </a:t>
            </a:r>
            <a:r>
              <a:rPr lang="en-US" sz="11200" dirty="0" err="1"/>
              <a:t>seçilecek</a:t>
            </a:r>
            <a:r>
              <a:rPr lang="en-US" sz="11200" dirty="0"/>
              <a:t> </a:t>
            </a:r>
            <a:r>
              <a:rPr lang="en-US" sz="11200" dirty="0" err="1"/>
              <a:t>olan</a:t>
            </a:r>
            <a:r>
              <a:rPr lang="en-US" sz="11200" dirty="0"/>
              <a:t> </a:t>
            </a:r>
            <a:r>
              <a:rPr lang="en-US" sz="11200" dirty="0" err="1"/>
              <a:t>dosya</a:t>
            </a:r>
            <a:r>
              <a:rPr lang="en-US" sz="11200" dirty="0"/>
              <a:t> </a:t>
            </a:r>
            <a:r>
              <a:rPr lang="en-US" sz="11200" dirty="0" err="1"/>
              <a:t>varolan</a:t>
            </a:r>
            <a:r>
              <a:rPr lang="en-US" sz="11200" dirty="0"/>
              <a:t> </a:t>
            </a:r>
            <a:r>
              <a:rPr lang="en-US" sz="11200" dirty="0" err="1"/>
              <a:t>bir</a:t>
            </a:r>
            <a:r>
              <a:rPr lang="en-US" sz="11200" dirty="0"/>
              <a:t> </a:t>
            </a:r>
            <a:r>
              <a:rPr lang="en-US" sz="11200" dirty="0" err="1"/>
              <a:t>dosya</a:t>
            </a:r>
            <a:r>
              <a:rPr lang="en-US" sz="11200" dirty="0"/>
              <a:t> </a:t>
            </a:r>
            <a:r>
              <a:rPr lang="en-US" sz="11200" dirty="0" err="1"/>
              <a:t>ise</a:t>
            </a:r>
            <a:r>
              <a:rPr lang="en-US" sz="11200" dirty="0"/>
              <a:t> “</a:t>
            </a:r>
            <a:r>
              <a:rPr lang="en-US" sz="11200" dirty="0" err="1"/>
              <a:t>Eski</a:t>
            </a:r>
            <a:r>
              <a:rPr lang="en-US" sz="11200" dirty="0"/>
              <a:t> </a:t>
            </a:r>
            <a:r>
              <a:rPr lang="en-US" sz="11200" dirty="0" err="1"/>
              <a:t>Dosya</a:t>
            </a:r>
            <a:r>
              <a:rPr lang="en-US" sz="11200" dirty="0"/>
              <a:t>” </a:t>
            </a:r>
            <a:r>
              <a:rPr lang="en-US" sz="11200" dirty="0" err="1"/>
              <a:t>seçeneği</a:t>
            </a:r>
            <a:r>
              <a:rPr lang="en-US" sz="11200" dirty="0"/>
              <a:t> </a:t>
            </a:r>
            <a:r>
              <a:rPr lang="en-US" sz="11200" dirty="0" err="1"/>
              <a:t>seçilir</a:t>
            </a:r>
            <a:r>
              <a:rPr lang="en-US" sz="11200" dirty="0"/>
              <a:t> </a:t>
            </a:r>
            <a:r>
              <a:rPr lang="en-US" sz="11200" dirty="0" err="1"/>
              <a:t>ya</a:t>
            </a:r>
            <a:r>
              <a:rPr lang="en-US" sz="11200" dirty="0"/>
              <a:t> da “</a:t>
            </a:r>
            <a:r>
              <a:rPr lang="en-US" sz="11200" dirty="0" err="1"/>
              <a:t>Dosya</a:t>
            </a:r>
            <a:r>
              <a:rPr lang="en-US" sz="11200" dirty="0"/>
              <a:t> </a:t>
            </a:r>
            <a:r>
              <a:rPr lang="en-US" sz="11200" dirty="0" err="1"/>
              <a:t>Arama</a:t>
            </a:r>
            <a:r>
              <a:rPr lang="en-US" sz="11200" dirty="0"/>
              <a:t> </a:t>
            </a:r>
            <a:r>
              <a:rPr lang="en-US" sz="11200" dirty="0" err="1"/>
              <a:t>Ekranı</a:t>
            </a:r>
            <a:r>
              <a:rPr lang="en-US" sz="11200" dirty="0"/>
              <a:t>” </a:t>
            </a:r>
            <a:r>
              <a:rPr lang="en-US" sz="11200" dirty="0" err="1"/>
              <a:t>na</a:t>
            </a:r>
            <a:r>
              <a:rPr lang="en-US" sz="11200" dirty="0"/>
              <a:t> </a:t>
            </a:r>
            <a:r>
              <a:rPr lang="en-US" sz="11200" dirty="0" err="1"/>
              <a:t>gidilir</a:t>
            </a:r>
            <a:r>
              <a:rPr lang="en-US" sz="11200" dirty="0"/>
              <a:t>.</a:t>
            </a:r>
          </a:p>
          <a:p>
            <a:pPr marL="0" indent="0">
              <a:buNone/>
            </a:pPr>
            <a:r>
              <a:rPr lang="tr-TR" sz="5000" dirty="0" smtClean="0"/>
              <a:t>	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263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Ekran</a:t>
            </a:r>
            <a:r>
              <a:rPr lang="en-US" b="1" dirty="0"/>
              <a:t> </a:t>
            </a:r>
            <a:r>
              <a:rPr lang="en-US" b="1" dirty="0" err="1" smtClean="0"/>
              <a:t>İşleyişi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800" b="1" i="1" dirty="0" err="1"/>
              <a:t>Evrak</a:t>
            </a:r>
            <a:r>
              <a:rPr lang="en-US" sz="2800" b="1" i="1" dirty="0"/>
              <a:t> </a:t>
            </a:r>
            <a:r>
              <a:rPr lang="en-US" sz="2800" b="1" i="1" dirty="0" err="1"/>
              <a:t>Hazırlama</a:t>
            </a:r>
            <a:r>
              <a:rPr lang="en-US" sz="2800" b="1" i="1" dirty="0"/>
              <a:t>: </a:t>
            </a:r>
            <a:r>
              <a:rPr lang="tr-TR" sz="2800" b="1" i="1" dirty="0" smtClean="0"/>
              <a:t>						</a:t>
            </a:r>
            <a:r>
              <a:rPr lang="en-US" sz="2800" dirty="0" err="1" smtClean="0"/>
              <a:t>Evrak</a:t>
            </a:r>
            <a:r>
              <a:rPr lang="en-US" sz="2800" dirty="0" smtClean="0"/>
              <a:t> </a:t>
            </a:r>
            <a:r>
              <a:rPr lang="en-US" sz="2800" dirty="0" err="1"/>
              <a:t>hazırlama</a:t>
            </a:r>
            <a:r>
              <a:rPr lang="en-US" sz="2800" dirty="0"/>
              <a:t> </a:t>
            </a:r>
            <a:r>
              <a:rPr lang="en-US" sz="2800" dirty="0" err="1"/>
              <a:t>panelinde</a:t>
            </a:r>
            <a:r>
              <a:rPr lang="en-US" sz="2800" dirty="0"/>
              <a:t> </a:t>
            </a:r>
            <a:r>
              <a:rPr lang="en-US" sz="2800" dirty="0" err="1"/>
              <a:t>evraka</a:t>
            </a:r>
            <a:r>
              <a:rPr lang="en-US" sz="2800" dirty="0"/>
              <a:t> </a:t>
            </a:r>
            <a:r>
              <a:rPr lang="en-US" sz="2800" dirty="0" err="1"/>
              <a:t>ait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türü</a:t>
            </a:r>
            <a:r>
              <a:rPr lang="en-US" sz="2800" dirty="0"/>
              <a:t>, </a:t>
            </a:r>
            <a:r>
              <a:rPr lang="en-US" sz="2800" dirty="0" err="1"/>
              <a:t>evrak</a:t>
            </a:r>
            <a:r>
              <a:rPr lang="en-US" sz="2800" dirty="0"/>
              <a:t> tipi, </a:t>
            </a:r>
            <a:r>
              <a:rPr lang="en-US" sz="2800" dirty="0" err="1"/>
              <a:t>ek</a:t>
            </a:r>
            <a:r>
              <a:rPr lang="en-US" sz="2800" dirty="0"/>
              <a:t> </a:t>
            </a:r>
            <a:r>
              <a:rPr lang="en-US" sz="2800" dirty="0" err="1"/>
              <a:t>listesi</a:t>
            </a:r>
            <a:r>
              <a:rPr lang="en-US" sz="2800" dirty="0"/>
              <a:t>, </a:t>
            </a:r>
            <a:r>
              <a:rPr lang="en-US" sz="2800" dirty="0" err="1"/>
              <a:t>detaylar</a:t>
            </a:r>
            <a:r>
              <a:rPr lang="en-US" sz="2800" dirty="0"/>
              <a:t>, </a:t>
            </a:r>
            <a:r>
              <a:rPr lang="en-US" sz="2800" dirty="0" err="1"/>
              <a:t>ilgili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listesi</a:t>
            </a:r>
            <a:r>
              <a:rPr lang="en-US" sz="2800" dirty="0"/>
              <a:t> </a:t>
            </a:r>
            <a:r>
              <a:rPr lang="en-US" sz="2800" dirty="0" err="1"/>
              <a:t>gibi</a:t>
            </a:r>
            <a:r>
              <a:rPr lang="en-US" sz="2800" dirty="0"/>
              <a:t> </a:t>
            </a:r>
            <a:r>
              <a:rPr lang="en-US" sz="2800" dirty="0" err="1"/>
              <a:t>bilgilerin</a:t>
            </a:r>
            <a:r>
              <a:rPr lang="en-US" sz="2800" dirty="0"/>
              <a:t> </a:t>
            </a:r>
            <a:r>
              <a:rPr lang="en-US" sz="2800" dirty="0" err="1"/>
              <a:t>hazırlandığı</a:t>
            </a:r>
            <a:r>
              <a:rPr lang="en-US" sz="2800" dirty="0"/>
              <a:t> </a:t>
            </a:r>
            <a:r>
              <a:rPr lang="en-US" sz="2800" dirty="0" err="1"/>
              <a:t>alandır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b="1" dirty="0" err="1" smtClean="0"/>
              <a:t>Evrak</a:t>
            </a:r>
            <a:r>
              <a:rPr lang="en-US" sz="2800" b="1" dirty="0" smtClean="0"/>
              <a:t> </a:t>
            </a:r>
            <a:r>
              <a:rPr lang="en-US" sz="2800" b="1" dirty="0" err="1"/>
              <a:t>Türü</a:t>
            </a:r>
            <a:r>
              <a:rPr lang="en-US" sz="2800" b="1" dirty="0"/>
              <a:t>: </a:t>
            </a:r>
            <a:r>
              <a:rPr lang="en-US" sz="2800" dirty="0"/>
              <a:t>DYS’ de default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gelir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genelde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 smtClean="0"/>
              <a:t>Evrak</a:t>
            </a:r>
            <a:r>
              <a:rPr lang="en-US" sz="2800" dirty="0" smtClean="0"/>
              <a:t> </a:t>
            </a:r>
            <a:r>
              <a:rPr lang="en-US" sz="2800" dirty="0" err="1"/>
              <a:t>seçilir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b="1" dirty="0" err="1" smtClean="0"/>
              <a:t>Evrak</a:t>
            </a:r>
            <a:r>
              <a:rPr lang="en-US" sz="2800" b="1" dirty="0" smtClean="0"/>
              <a:t> </a:t>
            </a:r>
            <a:r>
              <a:rPr lang="en-US" sz="2800" b="1" dirty="0"/>
              <a:t>Tipi: </a:t>
            </a:r>
            <a:r>
              <a:rPr lang="en-US" sz="2800" dirty="0"/>
              <a:t>DYS’ de default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Giden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gelir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genelde</a:t>
            </a:r>
            <a:r>
              <a:rPr lang="en-US" sz="2800" dirty="0"/>
              <a:t> </a:t>
            </a:r>
            <a:r>
              <a:rPr lang="en-US" sz="2800" dirty="0" err="1"/>
              <a:t>Giden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seçilir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967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Ekran</a:t>
            </a:r>
            <a:r>
              <a:rPr lang="en-US" b="1" dirty="0"/>
              <a:t> </a:t>
            </a:r>
            <a:r>
              <a:rPr lang="en-US" b="1" dirty="0" err="1" smtClean="0"/>
              <a:t>İşleyişi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800" b="1" i="1" dirty="0" err="1"/>
              <a:t>Dağıtım</a:t>
            </a:r>
            <a:r>
              <a:rPr lang="en-US" sz="2800" b="1" i="1" dirty="0"/>
              <a:t> </a:t>
            </a:r>
            <a:r>
              <a:rPr lang="en-US" sz="2800" b="1" i="1" dirty="0" err="1"/>
              <a:t>Listesi</a:t>
            </a:r>
            <a:r>
              <a:rPr lang="en-US" sz="2800" b="1" i="1" dirty="0"/>
              <a:t> </a:t>
            </a:r>
            <a:r>
              <a:rPr lang="en-US" sz="2800" b="1" i="1" dirty="0" err="1"/>
              <a:t>Hazırlama</a:t>
            </a:r>
            <a:r>
              <a:rPr lang="en-US" sz="2800" b="1" i="1" dirty="0"/>
              <a:t>:</a:t>
            </a:r>
            <a:r>
              <a:rPr lang="en-US" sz="2800" i="1" dirty="0"/>
              <a:t> </a:t>
            </a:r>
            <a:r>
              <a:rPr lang="tr-TR" sz="2800" i="1" dirty="0" smtClean="0"/>
              <a:t>					</a:t>
            </a:r>
            <a:r>
              <a:rPr lang="en-US" sz="2800" dirty="0" err="1" smtClean="0"/>
              <a:t>Evrak</a:t>
            </a:r>
            <a:r>
              <a:rPr lang="en-US" sz="2800" dirty="0" smtClean="0"/>
              <a:t> </a:t>
            </a:r>
            <a:r>
              <a:rPr lang="en-US" sz="2800" dirty="0" err="1"/>
              <a:t>Dağıtım</a:t>
            </a:r>
            <a:r>
              <a:rPr lang="en-US" sz="2800" dirty="0"/>
              <a:t> </a:t>
            </a:r>
            <a:r>
              <a:rPr lang="en-US" sz="2800" dirty="0" err="1"/>
              <a:t>Bilgileri</a:t>
            </a:r>
            <a:r>
              <a:rPr lang="en-US" sz="2800" dirty="0"/>
              <a:t> </a:t>
            </a:r>
            <a:r>
              <a:rPr lang="en-US" sz="2800" dirty="0" err="1"/>
              <a:t>ekranı</a:t>
            </a:r>
            <a:r>
              <a:rPr lang="en-US" sz="2800" dirty="0"/>
              <a:t> </a:t>
            </a:r>
            <a:r>
              <a:rPr lang="en-US" sz="2800" dirty="0" err="1"/>
              <a:t>aracılığı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, </a:t>
            </a:r>
            <a:r>
              <a:rPr lang="en-US" sz="2800" dirty="0" err="1" smtClean="0"/>
              <a:t>Giden</a:t>
            </a:r>
            <a:r>
              <a:rPr lang="en-US" sz="2800" dirty="0" smtClean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Kayıt</a:t>
            </a:r>
            <a:r>
              <a:rPr lang="en-US" sz="2800" dirty="0"/>
              <a:t> </a:t>
            </a:r>
            <a:r>
              <a:rPr lang="en-US" sz="2800" dirty="0" err="1"/>
              <a:t>Ekranı’nda</a:t>
            </a:r>
            <a:r>
              <a:rPr lang="en-US" sz="2800" dirty="0"/>
              <a:t> </a:t>
            </a:r>
            <a:r>
              <a:rPr lang="en-US" sz="2800" dirty="0" err="1"/>
              <a:t>kayıt</a:t>
            </a:r>
            <a:r>
              <a:rPr lang="en-US" sz="2800" dirty="0"/>
              <a:t> </a:t>
            </a:r>
            <a:r>
              <a:rPr lang="en-US" sz="2800" dirty="0" err="1"/>
              <a:t>işlemleri</a:t>
            </a:r>
            <a:r>
              <a:rPr lang="en-US" sz="2800" dirty="0"/>
              <a:t> </a:t>
            </a:r>
            <a:r>
              <a:rPr lang="en-US" sz="2800" dirty="0" err="1"/>
              <a:t>sürdürülen</a:t>
            </a:r>
            <a:r>
              <a:rPr lang="en-US" sz="2800" dirty="0"/>
              <a:t> </a:t>
            </a:r>
            <a:r>
              <a:rPr lang="en-US" sz="2800" dirty="0" err="1"/>
              <a:t>giden</a:t>
            </a:r>
            <a:r>
              <a:rPr lang="en-US" sz="2800" dirty="0"/>
              <a:t> </a:t>
            </a:r>
            <a:r>
              <a:rPr lang="en-US" sz="2800" dirty="0" err="1"/>
              <a:t>evraka</a:t>
            </a:r>
            <a:r>
              <a:rPr lang="en-US" sz="2800" dirty="0"/>
              <a:t> </a:t>
            </a:r>
            <a:r>
              <a:rPr lang="en-US" sz="2800" dirty="0" err="1"/>
              <a:t>ait</a:t>
            </a:r>
            <a:r>
              <a:rPr lang="en-US" sz="2800" dirty="0"/>
              <a:t> </a:t>
            </a:r>
            <a:r>
              <a:rPr lang="en-US" sz="2800" dirty="0" err="1"/>
              <a:t>dağıtılacağı</a:t>
            </a:r>
            <a:r>
              <a:rPr lang="en-US" sz="2800" dirty="0"/>
              <a:t> </a:t>
            </a:r>
            <a:r>
              <a:rPr lang="en-US" sz="2800" dirty="0" err="1"/>
              <a:t>yerler</a:t>
            </a:r>
            <a:r>
              <a:rPr lang="en-US" sz="2800" dirty="0"/>
              <a:t> </a:t>
            </a:r>
            <a:r>
              <a:rPr lang="en-US" sz="2800" dirty="0" err="1"/>
              <a:t>bilgilerinin</a:t>
            </a:r>
            <a:r>
              <a:rPr lang="en-US" sz="2800" dirty="0"/>
              <a:t> </a:t>
            </a:r>
            <a:r>
              <a:rPr lang="en-US" sz="2800" dirty="0" err="1"/>
              <a:t>girilmesi</a:t>
            </a:r>
            <a:r>
              <a:rPr lang="en-US" sz="2800" dirty="0"/>
              <a:t> </a:t>
            </a:r>
            <a:r>
              <a:rPr lang="en-US" sz="2800" dirty="0" err="1"/>
              <a:t>işlemleri</a:t>
            </a:r>
            <a:r>
              <a:rPr lang="en-US" sz="2800" dirty="0"/>
              <a:t> </a:t>
            </a:r>
            <a:r>
              <a:rPr lang="en-US" sz="2800" dirty="0" err="1"/>
              <a:t>gerçekleştirilir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937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Ekran</a:t>
            </a:r>
            <a:r>
              <a:rPr lang="en-US" b="1" dirty="0"/>
              <a:t> </a:t>
            </a:r>
            <a:r>
              <a:rPr lang="en-US" b="1" dirty="0" err="1" smtClean="0"/>
              <a:t>İşleyişi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tr-TR" sz="3000" b="1" i="1" dirty="0" smtClean="0"/>
              <a:t>İ</a:t>
            </a:r>
            <a:r>
              <a:rPr lang="en-US" sz="2800" b="1" i="1" dirty="0" smtClean="0"/>
              <a:t>ş </a:t>
            </a:r>
            <a:r>
              <a:rPr lang="en-US" sz="2800" b="1" i="1" dirty="0" err="1"/>
              <a:t>Akışı</a:t>
            </a:r>
            <a:r>
              <a:rPr lang="en-US" sz="2800" b="1" i="1" dirty="0"/>
              <a:t> </a:t>
            </a:r>
            <a:r>
              <a:rPr lang="en-US" sz="2800" b="1" i="1" dirty="0" err="1"/>
              <a:t>Düzenleme</a:t>
            </a:r>
            <a:r>
              <a:rPr lang="en-US" sz="2800" b="1" i="1" dirty="0"/>
              <a:t>: </a:t>
            </a:r>
            <a:r>
              <a:rPr lang="tr-TR" sz="2800" b="1" i="1" dirty="0" smtClean="0"/>
              <a:t>					</a:t>
            </a:r>
            <a:r>
              <a:rPr lang="en-US" sz="2800" dirty="0" err="1" smtClean="0"/>
              <a:t>Listede</a:t>
            </a:r>
            <a:r>
              <a:rPr lang="en-US" sz="2800" dirty="0" smtClean="0"/>
              <a:t> </a:t>
            </a:r>
            <a:r>
              <a:rPr lang="en-US" sz="2800" dirty="0" err="1"/>
              <a:t>akışa</a:t>
            </a:r>
            <a:r>
              <a:rPr lang="en-US" sz="2800" dirty="0"/>
              <a:t> </a:t>
            </a:r>
            <a:r>
              <a:rPr lang="en-US" sz="2800" dirty="0" err="1"/>
              <a:t>dâhil</a:t>
            </a:r>
            <a:r>
              <a:rPr lang="en-US" sz="2800" dirty="0"/>
              <a:t> </a:t>
            </a:r>
            <a:r>
              <a:rPr lang="en-US" sz="2800" dirty="0" err="1"/>
              <a:t>edilecek</a:t>
            </a:r>
            <a:r>
              <a:rPr lang="en-US" sz="2800" dirty="0"/>
              <a:t> </a:t>
            </a:r>
            <a:r>
              <a:rPr lang="en-US" sz="2800" dirty="0" err="1"/>
              <a:t>kullanıcı</a:t>
            </a:r>
            <a:r>
              <a:rPr lang="en-US" sz="2800" dirty="0"/>
              <a:t> </a:t>
            </a:r>
            <a:r>
              <a:rPr lang="en-US" sz="2800" dirty="0" err="1"/>
              <a:t>sağ</a:t>
            </a:r>
            <a:r>
              <a:rPr lang="en-US" sz="2800" dirty="0"/>
              <a:t> </a:t>
            </a:r>
            <a:r>
              <a:rPr lang="en-US" sz="2800" dirty="0" err="1"/>
              <a:t>tuşa</a:t>
            </a:r>
            <a:r>
              <a:rPr lang="en-US" sz="2800" dirty="0"/>
              <a:t> </a:t>
            </a:r>
            <a:r>
              <a:rPr lang="en-US" sz="2800" dirty="0" err="1" smtClean="0"/>
              <a:t>basarak</a:t>
            </a:r>
            <a:r>
              <a:rPr lang="tr-TR" sz="2800" dirty="0"/>
              <a:t> </a:t>
            </a:r>
            <a:r>
              <a:rPr lang="en-US" sz="2800" dirty="0" err="1" smtClean="0"/>
              <a:t>ekle</a:t>
            </a:r>
            <a:r>
              <a:rPr lang="en-US" sz="2800" dirty="0" smtClean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 smtClean="0"/>
              <a:t>Onaylayacaklar</a:t>
            </a:r>
            <a:r>
              <a:rPr lang="en-US" sz="2800" dirty="0" smtClean="0"/>
              <a:t> </a:t>
            </a:r>
            <a:r>
              <a:rPr lang="en-US" sz="2800" dirty="0" err="1"/>
              <a:t>Listesi”ne</a:t>
            </a:r>
            <a:r>
              <a:rPr lang="en-US" sz="2800" dirty="0"/>
              <a:t> </a:t>
            </a:r>
            <a:r>
              <a:rPr lang="en-US" sz="2800" dirty="0" err="1"/>
              <a:t>eklenir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akışa</a:t>
            </a:r>
            <a:r>
              <a:rPr lang="en-US" sz="2800" dirty="0"/>
              <a:t> </a:t>
            </a:r>
            <a:r>
              <a:rPr lang="en-US" sz="2800" dirty="0" err="1"/>
              <a:t>dâhil</a:t>
            </a:r>
            <a:r>
              <a:rPr lang="en-US" sz="2800" dirty="0"/>
              <a:t> </a:t>
            </a:r>
            <a:r>
              <a:rPr lang="en-US" sz="2800" dirty="0" err="1"/>
              <a:t>edilmiş</a:t>
            </a:r>
            <a:r>
              <a:rPr lang="en-US" sz="2800" dirty="0"/>
              <a:t> </a:t>
            </a:r>
            <a:r>
              <a:rPr lang="en-US" sz="2800" dirty="0" err="1"/>
              <a:t>olur</a:t>
            </a:r>
            <a:r>
              <a:rPr lang="en-US" sz="2800" dirty="0"/>
              <a:t>. </a:t>
            </a:r>
            <a:r>
              <a:rPr lang="en-US" sz="2800" dirty="0" err="1" smtClean="0"/>
              <a:t>Onaylayacaklar</a:t>
            </a:r>
            <a:r>
              <a:rPr lang="en-US" sz="2800" dirty="0" smtClean="0"/>
              <a:t> </a:t>
            </a:r>
            <a:r>
              <a:rPr lang="en-US" sz="2800" dirty="0" err="1"/>
              <a:t>listesindeki</a:t>
            </a:r>
            <a:r>
              <a:rPr lang="en-US" sz="2800" dirty="0"/>
              <a:t> </a:t>
            </a:r>
            <a:r>
              <a:rPr lang="en-US" sz="2800" dirty="0" err="1"/>
              <a:t>sıra</a:t>
            </a:r>
            <a:r>
              <a:rPr lang="en-US" sz="2800" dirty="0"/>
              <a:t> </a:t>
            </a:r>
            <a:r>
              <a:rPr lang="en-US" sz="2800" dirty="0" err="1"/>
              <a:t>aynı</a:t>
            </a:r>
            <a:r>
              <a:rPr lang="en-US" sz="2800" dirty="0"/>
              <a:t> </a:t>
            </a:r>
            <a:r>
              <a:rPr lang="en-US" sz="2800" dirty="0" err="1"/>
              <a:t>zamanda</a:t>
            </a:r>
            <a:r>
              <a:rPr lang="en-US" sz="2800" dirty="0"/>
              <a:t> </a:t>
            </a:r>
            <a:r>
              <a:rPr lang="en-US" sz="2800" dirty="0" err="1"/>
              <a:t>paraf</a:t>
            </a:r>
            <a:r>
              <a:rPr lang="en-US" sz="2800" dirty="0"/>
              <a:t> </a:t>
            </a:r>
            <a:r>
              <a:rPr lang="en-US" sz="2800" dirty="0" err="1"/>
              <a:t>sırasıdır</a:t>
            </a:r>
            <a:r>
              <a:rPr lang="en-US" sz="2800" dirty="0"/>
              <a:t>, </a:t>
            </a:r>
            <a:r>
              <a:rPr lang="en-US" sz="2800" dirty="0" err="1"/>
              <a:t>akıştaki</a:t>
            </a:r>
            <a:r>
              <a:rPr lang="en-US" sz="2800" dirty="0"/>
              <a:t> </a:t>
            </a:r>
            <a:r>
              <a:rPr lang="en-US" sz="2800" dirty="0" err="1"/>
              <a:t>kullanıcılar</a:t>
            </a:r>
            <a:r>
              <a:rPr lang="en-US" sz="2800" dirty="0"/>
              <a:t> </a:t>
            </a:r>
            <a:r>
              <a:rPr lang="en-US" sz="2800" dirty="0" err="1"/>
              <a:t>evrakları</a:t>
            </a:r>
            <a:r>
              <a:rPr lang="en-US" sz="2800" dirty="0"/>
              <a:t>  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sıra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görebilir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işlem</a:t>
            </a:r>
            <a:r>
              <a:rPr lang="en-US" sz="2800" dirty="0"/>
              <a:t>  </a:t>
            </a:r>
            <a:r>
              <a:rPr lang="en-US" sz="2800" dirty="0" err="1"/>
              <a:t>yapabilirler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0588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Ekran</a:t>
            </a:r>
            <a:r>
              <a:rPr lang="en-US" b="1" dirty="0"/>
              <a:t> </a:t>
            </a:r>
            <a:r>
              <a:rPr lang="en-US" b="1" dirty="0" err="1" smtClean="0"/>
              <a:t>İşleyişi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800" b="1" i="1" dirty="0" err="1"/>
              <a:t>Evrakı</a:t>
            </a:r>
            <a:r>
              <a:rPr lang="en-US" sz="2800" b="1" i="1" dirty="0"/>
              <a:t> </a:t>
            </a:r>
            <a:r>
              <a:rPr lang="en-US" sz="2800" b="1" i="1" dirty="0" err="1"/>
              <a:t>Kaydetme</a:t>
            </a:r>
            <a:r>
              <a:rPr lang="en-US" sz="2800" b="1" i="1" dirty="0"/>
              <a:t> </a:t>
            </a:r>
            <a:r>
              <a:rPr lang="en-US" sz="2800" b="1" i="1" dirty="0" err="1"/>
              <a:t>ve</a:t>
            </a:r>
            <a:r>
              <a:rPr lang="en-US" sz="2800" b="1" i="1" dirty="0"/>
              <a:t> </a:t>
            </a:r>
            <a:r>
              <a:rPr lang="en-US" sz="2800" b="1" i="1" dirty="0" err="1"/>
              <a:t>Onaya</a:t>
            </a:r>
            <a:r>
              <a:rPr lang="en-US" sz="2800" b="1" i="1" dirty="0"/>
              <a:t> </a:t>
            </a:r>
            <a:r>
              <a:rPr lang="en-US" sz="2800" b="1" i="1" dirty="0" err="1"/>
              <a:t>Sunma</a:t>
            </a:r>
            <a:r>
              <a:rPr lang="en-US" sz="2800" b="1" i="1" dirty="0"/>
              <a:t>: </a:t>
            </a:r>
            <a:r>
              <a:rPr lang="tr-TR" sz="2800" b="1" i="1" dirty="0" smtClean="0"/>
              <a:t>				</a:t>
            </a:r>
            <a:r>
              <a:rPr lang="en-US" sz="2800" dirty="0" err="1" smtClean="0"/>
              <a:t>Giden</a:t>
            </a:r>
            <a:r>
              <a:rPr lang="en-US" sz="2800" dirty="0" smtClean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oluşturma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akış</a:t>
            </a:r>
            <a:r>
              <a:rPr lang="en-US" sz="2800" dirty="0"/>
              <a:t> </a:t>
            </a:r>
            <a:r>
              <a:rPr lang="en-US" sz="2800" dirty="0" err="1" smtClean="0"/>
              <a:t>başlatma</a:t>
            </a:r>
            <a:r>
              <a:rPr lang="en-US" sz="2800" dirty="0" smtClean="0"/>
              <a:t> </a:t>
            </a:r>
            <a:r>
              <a:rPr lang="en-US" sz="2800" dirty="0" err="1"/>
              <a:t>işlemlerinde</a:t>
            </a:r>
            <a:r>
              <a:rPr lang="en-US" sz="2800" dirty="0"/>
              <a:t> </a:t>
            </a:r>
            <a:r>
              <a:rPr lang="en-US" sz="2800" dirty="0" err="1"/>
              <a:t>yukarıda</a:t>
            </a:r>
            <a:r>
              <a:rPr lang="en-US" sz="2800" dirty="0"/>
              <a:t> </a:t>
            </a:r>
            <a:r>
              <a:rPr lang="en-US" sz="2800" dirty="0" err="1"/>
              <a:t>belirtildiği</a:t>
            </a:r>
            <a:r>
              <a:rPr lang="en-US" sz="2800" dirty="0"/>
              <a:t> </a:t>
            </a:r>
            <a:r>
              <a:rPr lang="en-US" sz="2800" dirty="0" err="1"/>
              <a:t>sırada</a:t>
            </a:r>
            <a:r>
              <a:rPr lang="en-US" sz="2800" dirty="0"/>
              <a:t> </a:t>
            </a:r>
            <a:r>
              <a:rPr lang="en-US" sz="2800" dirty="0" err="1"/>
              <a:t>evraka</a:t>
            </a:r>
            <a:r>
              <a:rPr lang="en-US" sz="2800" dirty="0"/>
              <a:t> </a:t>
            </a:r>
            <a:r>
              <a:rPr lang="en-US" sz="2800" dirty="0" err="1"/>
              <a:t>ait</a:t>
            </a:r>
            <a:r>
              <a:rPr lang="en-US" sz="2800" dirty="0"/>
              <a:t> </a:t>
            </a:r>
            <a:r>
              <a:rPr lang="en-US" sz="2800" dirty="0" err="1"/>
              <a:t>işlemler</a:t>
            </a:r>
            <a:r>
              <a:rPr lang="en-US" sz="2800" dirty="0"/>
              <a:t> </a:t>
            </a:r>
            <a:r>
              <a:rPr lang="en-US" sz="2800" dirty="0" err="1"/>
              <a:t>gerçekleştirildikten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 “</a:t>
            </a:r>
            <a:r>
              <a:rPr lang="en-US" sz="2800" dirty="0" err="1"/>
              <a:t>Evrakı</a:t>
            </a:r>
            <a:r>
              <a:rPr lang="en-US" sz="2800" dirty="0"/>
              <a:t> </a:t>
            </a:r>
            <a:r>
              <a:rPr lang="en-US" sz="2800" dirty="0" err="1"/>
              <a:t>Kaydet</a:t>
            </a:r>
            <a:r>
              <a:rPr lang="en-US" sz="2800" dirty="0"/>
              <a:t>” </a:t>
            </a:r>
            <a:r>
              <a:rPr lang="en-US" sz="2800" dirty="0" err="1"/>
              <a:t>butonu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kaydedilir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 </a:t>
            </a:r>
            <a:r>
              <a:rPr lang="en-US" sz="2800" dirty="0" err="1"/>
              <a:t>Evrakı</a:t>
            </a:r>
            <a:r>
              <a:rPr lang="en-US" sz="2800" dirty="0"/>
              <a:t> “</a:t>
            </a:r>
            <a:r>
              <a:rPr lang="en-US" sz="2800" dirty="0" err="1"/>
              <a:t>Onaya</a:t>
            </a:r>
            <a:r>
              <a:rPr lang="en-US" sz="2800" dirty="0"/>
              <a:t> Sun” </a:t>
            </a:r>
            <a:r>
              <a:rPr lang="en-US" sz="2800" dirty="0" err="1"/>
              <a:t>butonu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akış</a:t>
            </a:r>
            <a:r>
              <a:rPr lang="en-US" sz="2800" dirty="0"/>
              <a:t> </a:t>
            </a:r>
            <a:r>
              <a:rPr lang="en-US" sz="2800" dirty="0" err="1"/>
              <a:t>başlatılmış</a:t>
            </a:r>
            <a:r>
              <a:rPr lang="en-US" sz="2800" dirty="0"/>
              <a:t> </a:t>
            </a:r>
            <a:r>
              <a:rPr lang="en-US" sz="2800" dirty="0" err="1"/>
              <a:t>olur</a:t>
            </a:r>
            <a:r>
              <a:rPr lang="en-US" sz="2800" dirty="0"/>
              <a:t>. </a:t>
            </a:r>
            <a:r>
              <a:rPr lang="en-US" sz="2800" dirty="0" err="1" smtClean="0"/>
              <a:t>Evrak</a:t>
            </a:r>
            <a:r>
              <a:rPr lang="en-US" sz="2800" dirty="0" smtClean="0"/>
              <a:t> </a:t>
            </a:r>
            <a:r>
              <a:rPr lang="en-US" sz="2800" dirty="0" err="1"/>
              <a:t>akışta</a:t>
            </a:r>
            <a:r>
              <a:rPr lang="en-US" sz="2800" dirty="0"/>
              <a:t> </a:t>
            </a:r>
            <a:r>
              <a:rPr lang="en-US" sz="2800" dirty="0" err="1"/>
              <a:t>belirtilen</a:t>
            </a:r>
            <a:r>
              <a:rPr lang="en-US" sz="2800" dirty="0"/>
              <a:t> ilk </a:t>
            </a:r>
            <a:r>
              <a:rPr lang="en-US" sz="2800" dirty="0" err="1"/>
              <a:t>kullanıcının</a:t>
            </a:r>
            <a:r>
              <a:rPr lang="en-US" sz="2800" dirty="0"/>
              <a:t>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/>
              <a:t>listesine</a:t>
            </a:r>
            <a:r>
              <a:rPr lang="en-US" sz="2800" dirty="0"/>
              <a:t> </a:t>
            </a:r>
            <a:r>
              <a:rPr lang="en-US" sz="2800" dirty="0" err="1"/>
              <a:t>düşer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913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Amaçlarımız;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3000" dirty="0"/>
              <a:t>Bu </a:t>
            </a:r>
            <a:r>
              <a:rPr lang="en-US" sz="3000" dirty="0" err="1"/>
              <a:t>üniteyi</a:t>
            </a:r>
            <a:r>
              <a:rPr lang="en-US" sz="3000" dirty="0"/>
              <a:t> </a:t>
            </a:r>
            <a:r>
              <a:rPr lang="en-US" sz="3000" dirty="0" err="1"/>
              <a:t>tamamladıktan</a:t>
            </a:r>
            <a:r>
              <a:rPr lang="en-US" sz="3000" dirty="0"/>
              <a:t>  </a:t>
            </a:r>
            <a:r>
              <a:rPr lang="en-US" sz="3000" dirty="0" err="1"/>
              <a:t>sonra</a:t>
            </a:r>
            <a:r>
              <a:rPr lang="en-US" sz="3000" dirty="0"/>
              <a:t>;</a:t>
            </a:r>
          </a:p>
          <a:p>
            <a:pPr algn="just"/>
            <a:r>
              <a:rPr lang="en-US" sz="3000" dirty="0" err="1" smtClean="0"/>
              <a:t>Ulusal</a:t>
            </a:r>
            <a:r>
              <a:rPr lang="tr-TR" sz="3000" dirty="0"/>
              <a:t> </a:t>
            </a:r>
            <a:r>
              <a:rPr lang="en-US" sz="3000" dirty="0" err="1" smtClean="0"/>
              <a:t>Yargı</a:t>
            </a:r>
            <a:r>
              <a:rPr lang="en-US" sz="3000" dirty="0" smtClean="0"/>
              <a:t> </a:t>
            </a:r>
            <a:r>
              <a:rPr lang="en-US" sz="3000" dirty="0" err="1"/>
              <a:t>Ağı</a:t>
            </a:r>
            <a:r>
              <a:rPr lang="en-US" sz="3000" dirty="0"/>
              <a:t> </a:t>
            </a:r>
            <a:r>
              <a:rPr lang="en-US" sz="3000" dirty="0" err="1"/>
              <a:t>Projesi</a:t>
            </a:r>
            <a:r>
              <a:rPr lang="en-US" sz="3000" dirty="0"/>
              <a:t> </a:t>
            </a:r>
            <a:r>
              <a:rPr lang="en-US" sz="3000" dirty="0" err="1"/>
              <a:t>Doküman</a:t>
            </a:r>
            <a:r>
              <a:rPr lang="en-US" sz="3000" dirty="0"/>
              <a:t> </a:t>
            </a:r>
            <a:r>
              <a:rPr lang="en-US" sz="3000" dirty="0" err="1"/>
              <a:t>Yönetim</a:t>
            </a:r>
            <a:r>
              <a:rPr lang="en-US" sz="3000" dirty="0"/>
              <a:t> </a:t>
            </a:r>
            <a:r>
              <a:rPr lang="en-US" sz="3000" dirty="0" err="1"/>
              <a:t>Sistemini</a:t>
            </a:r>
            <a:r>
              <a:rPr lang="en-US" sz="3000" dirty="0"/>
              <a:t> </a:t>
            </a:r>
            <a:r>
              <a:rPr lang="en-US" sz="3000" dirty="0" err="1"/>
              <a:t>açıklayabilecek</a:t>
            </a:r>
            <a:r>
              <a:rPr lang="en-US" sz="3000" dirty="0"/>
              <a:t>;</a:t>
            </a:r>
          </a:p>
          <a:p>
            <a:pPr algn="just"/>
            <a:r>
              <a:rPr lang="en-US" sz="3000" dirty="0" err="1" smtClean="0"/>
              <a:t>Ulusal</a:t>
            </a:r>
            <a:r>
              <a:rPr lang="en-US" sz="3000" dirty="0" smtClean="0"/>
              <a:t> </a:t>
            </a:r>
            <a:r>
              <a:rPr lang="en-US" sz="3000" dirty="0" err="1"/>
              <a:t>Yargı</a:t>
            </a:r>
            <a:r>
              <a:rPr lang="en-US" sz="3000" dirty="0"/>
              <a:t> </a:t>
            </a:r>
            <a:r>
              <a:rPr lang="en-US" sz="3000" dirty="0" err="1"/>
              <a:t>Ağı</a:t>
            </a:r>
            <a:r>
              <a:rPr lang="en-US" sz="3000" dirty="0"/>
              <a:t> </a:t>
            </a:r>
            <a:r>
              <a:rPr lang="en-US" sz="3000" dirty="0" err="1"/>
              <a:t>Projesi</a:t>
            </a:r>
            <a:r>
              <a:rPr lang="en-US" sz="3000" dirty="0"/>
              <a:t> </a:t>
            </a:r>
            <a:r>
              <a:rPr lang="en-US" sz="3000" dirty="0" err="1"/>
              <a:t>uygulamalarında</a:t>
            </a:r>
            <a:r>
              <a:rPr lang="en-US" sz="3000" dirty="0"/>
              <a:t> </a:t>
            </a:r>
            <a:r>
              <a:rPr lang="en-US" sz="3000" dirty="0" err="1"/>
              <a:t>yeni</a:t>
            </a:r>
            <a:r>
              <a:rPr lang="en-US" sz="3000" dirty="0"/>
              <a:t> </a:t>
            </a:r>
            <a:r>
              <a:rPr lang="en-US" sz="3000" dirty="0" err="1"/>
              <a:t>belge</a:t>
            </a:r>
            <a:r>
              <a:rPr lang="en-US" sz="3000" dirty="0"/>
              <a:t> </a:t>
            </a:r>
            <a:r>
              <a:rPr lang="en-US" sz="3000" dirty="0" err="1"/>
              <a:t>üretilmesi</a:t>
            </a:r>
            <a:r>
              <a:rPr lang="en-US" sz="3000" dirty="0"/>
              <a:t> </a:t>
            </a:r>
            <a:r>
              <a:rPr lang="en-US" sz="3000" dirty="0" err="1"/>
              <a:t>için</a:t>
            </a:r>
            <a:r>
              <a:rPr lang="en-US" sz="3000" dirty="0"/>
              <a:t> </a:t>
            </a:r>
            <a:r>
              <a:rPr lang="en-US" sz="3000" dirty="0" err="1" smtClean="0"/>
              <a:t>Kelime</a:t>
            </a:r>
            <a:r>
              <a:rPr lang="tr-TR" sz="3000" dirty="0"/>
              <a:t> </a:t>
            </a:r>
            <a:r>
              <a:rPr lang="en-US" sz="3000" dirty="0" err="1" smtClean="0"/>
              <a:t>İşlemci</a:t>
            </a:r>
            <a:r>
              <a:rPr lang="en-US" sz="3000" dirty="0" smtClean="0"/>
              <a:t> </a:t>
            </a:r>
            <a:r>
              <a:rPr lang="en-US" sz="3000" dirty="0"/>
              <a:t>(UYAP </a:t>
            </a:r>
            <a:r>
              <a:rPr lang="en-US" sz="3000" dirty="0" err="1"/>
              <a:t>Editör</a:t>
            </a:r>
            <a:r>
              <a:rPr lang="en-US" sz="3000" dirty="0"/>
              <a:t>) </a:t>
            </a:r>
            <a:r>
              <a:rPr lang="en-US" sz="3000" dirty="0" err="1"/>
              <a:t>programını</a:t>
            </a:r>
            <a:r>
              <a:rPr lang="en-US" sz="3000" dirty="0"/>
              <a:t> </a:t>
            </a:r>
            <a:r>
              <a:rPr lang="en-US" sz="3000" dirty="0" err="1"/>
              <a:t>kullanabilecek</a:t>
            </a:r>
            <a:r>
              <a:rPr lang="en-US" sz="3000" dirty="0"/>
              <a:t>;</a:t>
            </a:r>
          </a:p>
          <a:p>
            <a:pPr algn="just"/>
            <a:r>
              <a:rPr lang="en-US" sz="3000" dirty="0" err="1" smtClean="0"/>
              <a:t>Ulusal</a:t>
            </a:r>
            <a:r>
              <a:rPr lang="en-US" sz="3000" dirty="0" smtClean="0"/>
              <a:t> </a:t>
            </a:r>
            <a:r>
              <a:rPr lang="en-US" sz="3000" dirty="0" err="1"/>
              <a:t>Yargı</a:t>
            </a:r>
            <a:r>
              <a:rPr lang="en-US" sz="3000" dirty="0"/>
              <a:t> </a:t>
            </a:r>
            <a:r>
              <a:rPr lang="en-US" sz="3000" dirty="0" err="1"/>
              <a:t>Ağı</a:t>
            </a:r>
            <a:r>
              <a:rPr lang="en-US" sz="3000" dirty="0"/>
              <a:t> </a:t>
            </a:r>
            <a:r>
              <a:rPr lang="en-US" sz="3000" dirty="0" err="1"/>
              <a:t>Projesini</a:t>
            </a:r>
            <a:r>
              <a:rPr lang="en-US" sz="3000" dirty="0"/>
              <a:t> </a:t>
            </a:r>
            <a:r>
              <a:rPr lang="en-US" sz="3000" dirty="0" err="1"/>
              <a:t>kullanırken</a:t>
            </a:r>
            <a:r>
              <a:rPr lang="en-US" sz="3000" dirty="0"/>
              <a:t> </a:t>
            </a:r>
            <a:r>
              <a:rPr lang="en-US" sz="3000" dirty="0" err="1"/>
              <a:t>hızlı</a:t>
            </a:r>
            <a:r>
              <a:rPr lang="en-US" sz="3000" dirty="0"/>
              <a:t> </a:t>
            </a:r>
            <a:r>
              <a:rPr lang="en-US" sz="3000" dirty="0" err="1"/>
              <a:t>iletişim</a:t>
            </a:r>
            <a:r>
              <a:rPr lang="en-US" sz="3000" dirty="0"/>
              <a:t> </a:t>
            </a:r>
            <a:r>
              <a:rPr lang="en-US" sz="3000" dirty="0" err="1"/>
              <a:t>kurabilecek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bilgi</a:t>
            </a:r>
            <a:r>
              <a:rPr lang="en-US" sz="3000" dirty="0"/>
              <a:t> </a:t>
            </a:r>
            <a:r>
              <a:rPr lang="en-US" sz="3000" dirty="0" err="1"/>
              <a:t>alış</a:t>
            </a:r>
            <a:r>
              <a:rPr lang="en-US" sz="3000" dirty="0"/>
              <a:t> </a:t>
            </a:r>
            <a:r>
              <a:rPr lang="en-US" sz="3000" dirty="0" err="1"/>
              <a:t>verişinde</a:t>
            </a:r>
            <a:r>
              <a:rPr lang="en-US" sz="3000" dirty="0"/>
              <a:t> </a:t>
            </a:r>
            <a:r>
              <a:rPr lang="en-US" sz="3000" dirty="0" err="1"/>
              <a:t>bulunabilecek</a:t>
            </a:r>
            <a:r>
              <a:rPr lang="en-US" sz="3000" dirty="0"/>
              <a:t>;</a:t>
            </a:r>
          </a:p>
          <a:p>
            <a:pPr algn="just"/>
            <a:r>
              <a:rPr lang="en-US" sz="3000" dirty="0" err="1" smtClean="0"/>
              <a:t>Ulusal</a:t>
            </a:r>
            <a:r>
              <a:rPr lang="en-US" sz="3000" dirty="0" smtClean="0"/>
              <a:t> </a:t>
            </a:r>
            <a:r>
              <a:rPr lang="en-US" sz="3000" dirty="0" err="1"/>
              <a:t>Yargı</a:t>
            </a:r>
            <a:r>
              <a:rPr lang="en-US" sz="3000" dirty="0"/>
              <a:t> </a:t>
            </a:r>
            <a:r>
              <a:rPr lang="en-US" sz="3000" dirty="0" err="1"/>
              <a:t>Ağı</a:t>
            </a:r>
            <a:r>
              <a:rPr lang="en-US" sz="3000" dirty="0"/>
              <a:t> </a:t>
            </a:r>
            <a:r>
              <a:rPr lang="en-US" sz="3000" dirty="0" err="1"/>
              <a:t>Projesinde</a:t>
            </a:r>
            <a:r>
              <a:rPr lang="en-US" sz="3000" dirty="0"/>
              <a:t> İnternet, Extranet </a:t>
            </a:r>
            <a:r>
              <a:rPr lang="en-US" sz="3000" dirty="0" err="1"/>
              <a:t>ve</a:t>
            </a:r>
            <a:r>
              <a:rPr lang="en-US" sz="3000" dirty="0"/>
              <a:t> İntranet </a:t>
            </a:r>
            <a:r>
              <a:rPr lang="en-US" sz="3000" dirty="0" err="1"/>
              <a:t>kavramlarını</a:t>
            </a:r>
            <a:r>
              <a:rPr lang="en-US" sz="3000" dirty="0"/>
              <a:t> </a:t>
            </a:r>
            <a:r>
              <a:rPr lang="en-US" sz="3000" dirty="0" err="1" smtClean="0"/>
              <a:t>tanımlayabilecek</a:t>
            </a:r>
            <a:r>
              <a:rPr lang="en-US" sz="3000" dirty="0" smtClean="0"/>
              <a:t>  </a:t>
            </a:r>
            <a:r>
              <a:rPr lang="en-US" sz="3000" dirty="0" err="1"/>
              <a:t>bilgi</a:t>
            </a:r>
            <a:r>
              <a:rPr lang="en-US" sz="3000" dirty="0"/>
              <a:t>  </a:t>
            </a:r>
            <a:r>
              <a:rPr lang="en-US" sz="3000" dirty="0" err="1"/>
              <a:t>ve</a:t>
            </a:r>
            <a:r>
              <a:rPr lang="en-US" sz="3000" dirty="0"/>
              <a:t>  </a:t>
            </a:r>
            <a:r>
              <a:rPr lang="en-US" sz="3000" dirty="0" err="1"/>
              <a:t>beceriler</a:t>
            </a:r>
            <a:r>
              <a:rPr lang="en-US" sz="3000" dirty="0"/>
              <a:t> </a:t>
            </a:r>
            <a:r>
              <a:rPr lang="en-US" sz="3000" dirty="0" err="1"/>
              <a:t>kazanabileceksiniz</a:t>
            </a:r>
            <a:r>
              <a:rPr lang="en-US" sz="30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602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Ekran</a:t>
            </a:r>
            <a:r>
              <a:rPr lang="en-US" b="1" dirty="0"/>
              <a:t> </a:t>
            </a:r>
            <a:r>
              <a:rPr lang="en-US" b="1" dirty="0" err="1" smtClean="0"/>
              <a:t>İşleyişi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/>
              <a:t>Onay</a:t>
            </a:r>
            <a:r>
              <a:rPr lang="en-US" sz="2800" b="1" dirty="0"/>
              <a:t> </a:t>
            </a:r>
            <a:r>
              <a:rPr lang="en-US" sz="2800" b="1" dirty="0" err="1"/>
              <a:t>Sonrası</a:t>
            </a:r>
            <a:r>
              <a:rPr lang="en-US" sz="2800" b="1" dirty="0"/>
              <a:t>;</a:t>
            </a:r>
            <a:r>
              <a:rPr lang="tr-TR" sz="2800" b="1" dirty="0"/>
              <a:t> </a:t>
            </a:r>
            <a:r>
              <a:rPr lang="en-US" sz="2800" dirty="0" err="1"/>
              <a:t>Birimler</a:t>
            </a:r>
            <a:r>
              <a:rPr lang="en-US" sz="2800" dirty="0"/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</a:t>
            </a:r>
            <a:r>
              <a:rPr lang="en-US" sz="2800" dirty="0" err="1"/>
              <a:t>hazırlanıp</a:t>
            </a:r>
            <a:r>
              <a:rPr lang="en-US" sz="2800" dirty="0"/>
              <a:t> </a:t>
            </a:r>
            <a:r>
              <a:rPr lang="en-US" sz="2800" dirty="0" err="1"/>
              <a:t>uygun</a:t>
            </a:r>
            <a:r>
              <a:rPr lang="en-US" sz="2800" dirty="0"/>
              <a:t> </a:t>
            </a:r>
            <a:r>
              <a:rPr lang="en-US" sz="2800" dirty="0" err="1"/>
              <a:t>onay</a:t>
            </a:r>
            <a:r>
              <a:rPr lang="en-US" sz="2800" dirty="0"/>
              <a:t> </a:t>
            </a:r>
            <a:r>
              <a:rPr lang="en-US" sz="2800" dirty="0" err="1"/>
              <a:t>akışına</a:t>
            </a:r>
            <a:r>
              <a:rPr lang="en-US" sz="2800" dirty="0"/>
              <a:t> </a:t>
            </a:r>
            <a:r>
              <a:rPr lang="en-US" sz="2800" dirty="0" err="1"/>
              <a:t>sokulan</a:t>
            </a:r>
            <a:r>
              <a:rPr lang="en-US" sz="2800" dirty="0"/>
              <a:t> </a:t>
            </a:r>
            <a:r>
              <a:rPr lang="en-US" sz="2800" dirty="0" err="1"/>
              <a:t>giden</a:t>
            </a:r>
            <a:r>
              <a:rPr lang="en-US" sz="2800" dirty="0"/>
              <a:t> </a:t>
            </a:r>
            <a:r>
              <a:rPr lang="en-US" sz="2800" dirty="0" err="1"/>
              <a:t>evraklar</a:t>
            </a:r>
            <a:r>
              <a:rPr lang="en-US" sz="2800" dirty="0"/>
              <a:t>, </a:t>
            </a:r>
            <a:r>
              <a:rPr lang="en-US" sz="2800" dirty="0" err="1"/>
              <a:t>ilgili</a:t>
            </a:r>
            <a:r>
              <a:rPr lang="en-US" sz="2800" dirty="0"/>
              <a:t> </a:t>
            </a:r>
            <a:r>
              <a:rPr lang="en-US" sz="2800" dirty="0" err="1"/>
              <a:t>kişinin</a:t>
            </a:r>
            <a:r>
              <a:rPr lang="en-US" sz="2800" dirty="0"/>
              <a:t> </a:t>
            </a:r>
            <a:r>
              <a:rPr lang="en-US" sz="2800" dirty="0" err="1"/>
              <a:t>onayından</a:t>
            </a:r>
            <a:r>
              <a:rPr lang="en-US" sz="2800" dirty="0"/>
              <a:t> </a:t>
            </a:r>
            <a:r>
              <a:rPr lang="en-US" sz="2800" dirty="0" err="1"/>
              <a:t>çıktıktan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, o </a:t>
            </a:r>
            <a:r>
              <a:rPr lang="en-US" sz="2800" dirty="0" err="1"/>
              <a:t>akışı</a:t>
            </a:r>
            <a:r>
              <a:rPr lang="en-US" sz="2800" dirty="0"/>
              <a:t> </a:t>
            </a:r>
            <a:r>
              <a:rPr lang="en-US" sz="2800" dirty="0" err="1"/>
              <a:t>başlatmış</a:t>
            </a:r>
            <a:r>
              <a:rPr lang="en-US" sz="2800" dirty="0"/>
              <a:t> </a:t>
            </a:r>
            <a:r>
              <a:rPr lang="en-US" sz="2800" dirty="0" err="1"/>
              <a:t>olan</a:t>
            </a:r>
            <a:r>
              <a:rPr lang="en-US" sz="2800" dirty="0"/>
              <a:t> </a:t>
            </a:r>
            <a:r>
              <a:rPr lang="en-US" sz="2800" dirty="0" err="1"/>
              <a:t>kullanıcının</a:t>
            </a:r>
            <a:r>
              <a:rPr lang="en-US" sz="2800" dirty="0"/>
              <a:t> </a:t>
            </a:r>
            <a:r>
              <a:rPr lang="en-US" sz="2800" dirty="0" err="1"/>
              <a:t>görev</a:t>
            </a:r>
            <a:r>
              <a:rPr lang="en-US" sz="2800" dirty="0"/>
              <a:t> </a:t>
            </a:r>
            <a:r>
              <a:rPr lang="en-US" sz="2800" dirty="0" err="1"/>
              <a:t>panosuna</a:t>
            </a:r>
            <a:r>
              <a:rPr lang="en-US" sz="2800" dirty="0"/>
              <a:t> “</a:t>
            </a:r>
            <a:r>
              <a:rPr lang="en-US" sz="2800" dirty="0" err="1"/>
              <a:t>Onay</a:t>
            </a:r>
            <a:r>
              <a:rPr lang="en-US" sz="2800" dirty="0"/>
              <a:t> </a:t>
            </a:r>
            <a:r>
              <a:rPr lang="en-US" sz="2800" dirty="0" err="1"/>
              <a:t>Sonrası</a:t>
            </a:r>
            <a:r>
              <a:rPr lang="en-US" sz="2800" dirty="0"/>
              <a:t> </a:t>
            </a:r>
            <a:r>
              <a:rPr lang="en-US" sz="2800" dirty="0" err="1"/>
              <a:t>Gözden</a:t>
            </a:r>
            <a:r>
              <a:rPr lang="en-US" sz="2800" dirty="0"/>
              <a:t> </a:t>
            </a:r>
            <a:r>
              <a:rPr lang="en-US" sz="2800" dirty="0" err="1"/>
              <a:t>Geçirme</a:t>
            </a:r>
            <a:r>
              <a:rPr lang="en-US" sz="2800" dirty="0"/>
              <a:t>” </a:t>
            </a:r>
            <a:r>
              <a:rPr lang="en-US" sz="2800" dirty="0" err="1"/>
              <a:t>işlemi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gelir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/>
              <a:t>E-</a:t>
            </a:r>
            <a:r>
              <a:rPr lang="en-US" sz="2800" dirty="0" err="1"/>
              <a:t>imza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imzalanarak</a:t>
            </a:r>
            <a:r>
              <a:rPr lang="en-US" sz="2800" dirty="0"/>
              <a:t> </a:t>
            </a:r>
            <a:r>
              <a:rPr lang="en-US" sz="2800" dirty="0" err="1"/>
              <a:t>onaylanmış</a:t>
            </a:r>
            <a:r>
              <a:rPr lang="en-US" sz="2800" dirty="0"/>
              <a:t> </a:t>
            </a:r>
            <a:r>
              <a:rPr lang="en-US" sz="2800" dirty="0" err="1"/>
              <a:t>olan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birim</a:t>
            </a:r>
            <a:r>
              <a:rPr lang="en-US" sz="2800" dirty="0"/>
              <a:t> </a:t>
            </a:r>
            <a:r>
              <a:rPr lang="en-US" sz="2800" dirty="0" err="1"/>
              <a:t>içi</a:t>
            </a:r>
            <a:r>
              <a:rPr lang="en-US" sz="2800" dirty="0"/>
              <a:t> </a:t>
            </a:r>
            <a:r>
              <a:rPr lang="en-US" sz="2800" dirty="0" err="1"/>
              <a:t>yazışma</a:t>
            </a:r>
            <a:r>
              <a:rPr lang="en-US" sz="2800" dirty="0"/>
              <a:t> </a:t>
            </a:r>
            <a:r>
              <a:rPr lang="en-US" sz="2800" dirty="0" err="1"/>
              <a:t>ise</a:t>
            </a:r>
            <a:r>
              <a:rPr lang="en-US" sz="2800" dirty="0"/>
              <a:t> </a:t>
            </a:r>
            <a:r>
              <a:rPr lang="en-US" sz="2800" dirty="0" err="1"/>
              <a:t>çıktısını</a:t>
            </a:r>
            <a:r>
              <a:rPr lang="en-US" sz="2800" dirty="0"/>
              <a:t> </a:t>
            </a:r>
            <a:r>
              <a:rPr lang="en-US" sz="2800" dirty="0" err="1"/>
              <a:t>almadan</a:t>
            </a:r>
            <a:r>
              <a:rPr lang="en-US" sz="2800" dirty="0"/>
              <a:t> </a:t>
            </a:r>
            <a:r>
              <a:rPr lang="en-US" sz="2800" dirty="0" err="1"/>
              <a:t>ilgili</a:t>
            </a:r>
            <a:r>
              <a:rPr lang="en-US" sz="2800" dirty="0"/>
              <a:t> </a:t>
            </a:r>
            <a:r>
              <a:rPr lang="en-US" sz="2800" dirty="0" err="1"/>
              <a:t>birime</a:t>
            </a:r>
            <a:r>
              <a:rPr lang="en-US" sz="2800" dirty="0"/>
              <a:t> online </a:t>
            </a:r>
            <a:r>
              <a:rPr lang="en-US" sz="2800" dirty="0" err="1"/>
              <a:t>olarak</a:t>
            </a:r>
            <a:r>
              <a:rPr lang="en-US" sz="2800" dirty="0"/>
              <a:t>   </a:t>
            </a:r>
            <a:r>
              <a:rPr lang="en-US" sz="2800" dirty="0" err="1"/>
              <a:t>gönderilir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/>
              <a:t>Eğer</a:t>
            </a:r>
            <a:r>
              <a:rPr lang="en-US" sz="2800" dirty="0"/>
              <a:t>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çıktısını</a:t>
            </a:r>
            <a:r>
              <a:rPr lang="en-US" sz="2800" dirty="0"/>
              <a:t> </a:t>
            </a:r>
            <a:r>
              <a:rPr lang="en-US" sz="2800" dirty="0" err="1"/>
              <a:t>almak</a:t>
            </a:r>
            <a:r>
              <a:rPr lang="en-US" sz="2800" dirty="0"/>
              <a:t> </a:t>
            </a:r>
            <a:r>
              <a:rPr lang="en-US" sz="2800" dirty="0" err="1"/>
              <a:t>gerekirse</a:t>
            </a:r>
            <a:r>
              <a:rPr lang="en-US" sz="2800" dirty="0"/>
              <a:t> </a:t>
            </a:r>
            <a:r>
              <a:rPr lang="en-US" sz="2800" dirty="0" err="1"/>
              <a:t>Yazdır</a:t>
            </a:r>
            <a:r>
              <a:rPr lang="en-US" sz="2800" dirty="0"/>
              <a:t> </a:t>
            </a:r>
            <a:r>
              <a:rPr lang="en-US" sz="2800" dirty="0" err="1"/>
              <a:t>butonu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  </a:t>
            </a:r>
            <a:r>
              <a:rPr lang="en-US" sz="2800" dirty="0" err="1"/>
              <a:t>yazdırılır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sayı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tarih</a:t>
            </a:r>
            <a:r>
              <a:rPr lang="en-US" sz="2800" dirty="0"/>
              <a:t> </a:t>
            </a:r>
            <a:r>
              <a:rPr lang="en-US" sz="2800" dirty="0" err="1"/>
              <a:t>alarak</a:t>
            </a:r>
            <a:r>
              <a:rPr lang="en-US" sz="2800" dirty="0"/>
              <a:t> </a:t>
            </a:r>
            <a:r>
              <a:rPr lang="en-US" sz="2800" dirty="0" err="1"/>
              <a:t>kayda</a:t>
            </a:r>
            <a:r>
              <a:rPr lang="en-US" sz="2800" dirty="0"/>
              <a:t> </a:t>
            </a:r>
            <a:r>
              <a:rPr lang="en-US" sz="2800" dirty="0" err="1"/>
              <a:t>girmiş</a:t>
            </a:r>
            <a:r>
              <a:rPr lang="en-US" sz="2800" dirty="0"/>
              <a:t>  </a:t>
            </a:r>
            <a:r>
              <a:rPr lang="en-US" sz="2800" dirty="0" err="1"/>
              <a:t>olur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892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/>
              <a:t>İş</a:t>
            </a:r>
            <a:r>
              <a:rPr lang="en-US" b="1" dirty="0"/>
              <a:t> </a:t>
            </a:r>
            <a:r>
              <a:rPr lang="en-US" b="1" dirty="0" err="1" smtClean="0"/>
              <a:t>Listesi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/>
              <a:t>Kullanıcıların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Onay</a:t>
            </a:r>
            <a:r>
              <a:rPr lang="en-US" sz="2800" dirty="0"/>
              <a:t> </a:t>
            </a:r>
            <a:r>
              <a:rPr lang="en-US" sz="2800" dirty="0" err="1"/>
              <a:t>İşlemleri</a:t>
            </a:r>
            <a:r>
              <a:rPr lang="en-US" sz="2800" dirty="0"/>
              <a:t>, </a:t>
            </a:r>
            <a:r>
              <a:rPr lang="en-US" sz="2800" dirty="0" err="1"/>
              <a:t>Gözden</a:t>
            </a:r>
            <a:r>
              <a:rPr lang="en-US" sz="2800" dirty="0"/>
              <a:t> </a:t>
            </a:r>
            <a:r>
              <a:rPr lang="en-US" sz="2800" dirty="0" err="1"/>
              <a:t>Geçirme</a:t>
            </a:r>
            <a:r>
              <a:rPr lang="en-US" sz="2800" dirty="0"/>
              <a:t> </a:t>
            </a:r>
            <a:r>
              <a:rPr lang="en-US" sz="2800" dirty="0" err="1"/>
              <a:t>İşlemleri</a:t>
            </a:r>
            <a:r>
              <a:rPr lang="en-US" sz="2800" dirty="0"/>
              <a:t>, </a:t>
            </a:r>
            <a:r>
              <a:rPr lang="en-US" sz="2800" dirty="0" err="1"/>
              <a:t>Onay</a:t>
            </a:r>
            <a:r>
              <a:rPr lang="en-US" sz="2800" dirty="0"/>
              <a:t> </a:t>
            </a:r>
            <a:r>
              <a:rPr lang="en-US" sz="2800" dirty="0" err="1"/>
              <a:t>Sonrası</a:t>
            </a:r>
            <a:r>
              <a:rPr lang="en-US" sz="2800" dirty="0"/>
              <a:t> </a:t>
            </a:r>
            <a:r>
              <a:rPr lang="en-US" sz="2800" dirty="0" err="1"/>
              <a:t>Gözden</a:t>
            </a:r>
            <a:r>
              <a:rPr lang="en-US" sz="2800" dirty="0"/>
              <a:t> </a:t>
            </a:r>
            <a:r>
              <a:rPr lang="en-US" sz="2800" dirty="0" err="1"/>
              <a:t>Geçirme</a:t>
            </a:r>
            <a:r>
              <a:rPr lang="en-US" sz="2800" dirty="0"/>
              <a:t> </a:t>
            </a:r>
            <a:r>
              <a:rPr lang="en-US" sz="2800" dirty="0" err="1"/>
              <a:t>İşlemleri</a:t>
            </a:r>
            <a:r>
              <a:rPr lang="en-US" sz="2800" dirty="0"/>
              <a:t>, </a:t>
            </a:r>
            <a:r>
              <a:rPr lang="en-US" sz="2800" dirty="0" err="1"/>
              <a:t>Reddedilip</a:t>
            </a:r>
            <a:r>
              <a:rPr lang="en-US" sz="2800" dirty="0"/>
              <a:t> </a:t>
            </a:r>
            <a:r>
              <a:rPr lang="en-US" sz="2800" dirty="0" err="1"/>
              <a:t>Dönen</a:t>
            </a:r>
            <a:r>
              <a:rPr lang="en-US" sz="2800" dirty="0"/>
              <a:t> </a:t>
            </a:r>
            <a:r>
              <a:rPr lang="en-US" sz="2800" dirty="0" err="1"/>
              <a:t>Evraklar</a:t>
            </a:r>
            <a:r>
              <a:rPr lang="en-US" sz="2800" dirty="0"/>
              <a:t> “</a:t>
            </a:r>
            <a:r>
              <a:rPr lang="en-US" sz="2800" dirty="0" err="1"/>
              <a:t>İş</a:t>
            </a:r>
            <a:r>
              <a:rPr lang="en-US" sz="2800" dirty="0"/>
              <a:t> </a:t>
            </a:r>
            <a:r>
              <a:rPr lang="en-US" sz="2800" dirty="0" err="1"/>
              <a:t>Listesi</a:t>
            </a:r>
            <a:r>
              <a:rPr lang="en-US" sz="2800" dirty="0"/>
              <a:t>” </a:t>
            </a:r>
            <a:r>
              <a:rPr lang="en-US" sz="2800" dirty="0" err="1"/>
              <a:t>ekranından</a:t>
            </a:r>
            <a:r>
              <a:rPr lang="en-US" sz="2800" dirty="0"/>
              <a:t> </a:t>
            </a:r>
            <a:r>
              <a:rPr lang="en-US" sz="2800" dirty="0" err="1" smtClean="0"/>
              <a:t>takip</a:t>
            </a:r>
            <a:r>
              <a:rPr lang="en-US" sz="2800" dirty="0" smtClean="0"/>
              <a:t> </a:t>
            </a:r>
            <a:r>
              <a:rPr lang="en-US" sz="2800" dirty="0" err="1"/>
              <a:t>edilir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dirty="0" err="1"/>
              <a:t>İş</a:t>
            </a:r>
            <a:r>
              <a:rPr lang="en-US" sz="2800" dirty="0"/>
              <a:t> </a:t>
            </a:r>
            <a:r>
              <a:rPr lang="en-US" sz="2800" dirty="0" err="1"/>
              <a:t>listesi</a:t>
            </a:r>
            <a:r>
              <a:rPr lang="en-US" sz="2800" dirty="0"/>
              <a:t> </a:t>
            </a:r>
            <a:r>
              <a:rPr lang="en-US" sz="2800" dirty="0" err="1"/>
              <a:t>panelinde</a:t>
            </a:r>
            <a:r>
              <a:rPr lang="en-US" sz="2800" dirty="0"/>
              <a:t> </a:t>
            </a:r>
            <a:r>
              <a:rPr lang="en-US" sz="2800" dirty="0" err="1"/>
              <a:t>bulunan</a:t>
            </a:r>
            <a:r>
              <a:rPr lang="en-US" sz="2800" dirty="0"/>
              <a:t>  </a:t>
            </a:r>
            <a:r>
              <a:rPr lang="en-US" sz="2800" dirty="0" err="1"/>
              <a:t>sütunlar</a:t>
            </a:r>
            <a:r>
              <a:rPr lang="en-US" sz="2800" dirty="0"/>
              <a:t>;</a:t>
            </a:r>
          </a:p>
          <a:p>
            <a:pPr marL="0" indent="0" algn="just">
              <a:buNone/>
            </a:pPr>
            <a:r>
              <a:rPr lang="en-US" sz="2800" b="1" dirty="0" err="1"/>
              <a:t>Dosya</a:t>
            </a:r>
            <a:r>
              <a:rPr lang="en-US" sz="2800" b="1" dirty="0"/>
              <a:t> No:</a:t>
            </a:r>
            <a:r>
              <a:rPr lang="en-US" sz="2800" dirty="0"/>
              <a:t> </a:t>
            </a:r>
            <a:r>
              <a:rPr lang="en-US" sz="2800" dirty="0" err="1"/>
              <a:t>İşin</a:t>
            </a:r>
            <a:r>
              <a:rPr lang="en-US" sz="2800" dirty="0"/>
              <a:t> </a:t>
            </a:r>
            <a:r>
              <a:rPr lang="en-US" sz="2800" dirty="0" err="1"/>
              <a:t>hangi</a:t>
            </a:r>
            <a:r>
              <a:rPr lang="en-US" sz="2800" dirty="0"/>
              <a:t> </a:t>
            </a:r>
            <a:r>
              <a:rPr lang="en-US" sz="2800" dirty="0" err="1"/>
              <a:t>dosya</a:t>
            </a:r>
            <a:r>
              <a:rPr lang="en-US" sz="2800" dirty="0"/>
              <a:t> </a:t>
            </a:r>
            <a:r>
              <a:rPr lang="en-US" sz="2800" dirty="0" err="1"/>
              <a:t>adıyla</a:t>
            </a:r>
            <a:r>
              <a:rPr lang="en-US" sz="2800" dirty="0"/>
              <a:t> </a:t>
            </a:r>
            <a:r>
              <a:rPr lang="en-US" sz="2800" dirty="0" err="1"/>
              <a:t>kaydedildiğini</a:t>
            </a:r>
            <a:r>
              <a:rPr lang="en-US" sz="2800" dirty="0"/>
              <a:t>   </a:t>
            </a:r>
            <a:r>
              <a:rPr lang="en-US" sz="2800" dirty="0" err="1"/>
              <a:t>belirtir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b="1" dirty="0" err="1"/>
              <a:t>İşin</a:t>
            </a:r>
            <a:r>
              <a:rPr lang="en-US" sz="2800" b="1" dirty="0"/>
              <a:t> </a:t>
            </a:r>
            <a:r>
              <a:rPr lang="en-US" sz="2800" b="1" dirty="0" err="1"/>
              <a:t>Adı</a:t>
            </a:r>
            <a:r>
              <a:rPr lang="en-US" sz="2800" b="1" dirty="0"/>
              <a:t>: </a:t>
            </a:r>
            <a:r>
              <a:rPr lang="en-US" sz="2800" dirty="0" err="1"/>
              <a:t>İşin</a:t>
            </a:r>
            <a:r>
              <a:rPr lang="en-US" sz="2800" dirty="0"/>
              <a:t> </a:t>
            </a:r>
            <a:r>
              <a:rPr lang="en-US" sz="2800" dirty="0" err="1"/>
              <a:t>kullanıcıya</a:t>
            </a:r>
            <a:r>
              <a:rPr lang="en-US" sz="2800" dirty="0"/>
              <a:t> </a:t>
            </a:r>
            <a:r>
              <a:rPr lang="en-US" sz="2800" dirty="0" err="1"/>
              <a:t>hangi</a:t>
            </a:r>
            <a:r>
              <a:rPr lang="en-US" sz="2800" dirty="0"/>
              <a:t> </a:t>
            </a:r>
            <a:r>
              <a:rPr lang="en-US" sz="2800" dirty="0" err="1"/>
              <a:t>görevle</a:t>
            </a:r>
            <a:r>
              <a:rPr lang="en-US" sz="2800" dirty="0"/>
              <a:t> </a:t>
            </a:r>
            <a:r>
              <a:rPr lang="en-US" sz="2800" dirty="0" err="1"/>
              <a:t>geldiğini</a:t>
            </a:r>
            <a:r>
              <a:rPr lang="en-US" sz="2800" dirty="0"/>
              <a:t>, </a:t>
            </a:r>
            <a:r>
              <a:rPr lang="en-US" sz="2800" dirty="0" err="1"/>
              <a:t>üzerinde</a:t>
            </a:r>
            <a:r>
              <a:rPr lang="en-US" sz="2800" dirty="0"/>
              <a:t> ne </a:t>
            </a:r>
            <a:r>
              <a:rPr lang="en-US" sz="2800" dirty="0" err="1"/>
              <a:t>tür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işlem</a:t>
            </a:r>
            <a:r>
              <a:rPr lang="en-US" sz="2800" dirty="0"/>
              <a:t> </a:t>
            </a:r>
            <a:r>
              <a:rPr lang="en-US" sz="2800" dirty="0" err="1" smtClean="0"/>
              <a:t>yapılacağını</a:t>
            </a:r>
            <a:r>
              <a:rPr lang="en-US" sz="2800" dirty="0" smtClean="0"/>
              <a:t> </a:t>
            </a:r>
            <a:r>
              <a:rPr lang="en-US" sz="2800" dirty="0" err="1"/>
              <a:t>özetler</a:t>
            </a:r>
            <a:r>
              <a:rPr lang="en-US" sz="2800" dirty="0"/>
              <a:t>. </a:t>
            </a:r>
            <a:r>
              <a:rPr lang="en-US" sz="2800" dirty="0" err="1"/>
              <a:t>Örneğin</a:t>
            </a:r>
            <a:r>
              <a:rPr lang="en-US" sz="2800" dirty="0"/>
              <a:t> “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 smtClean="0"/>
              <a:t>Evrak-Evrak</a:t>
            </a:r>
            <a:r>
              <a:rPr lang="en-US" sz="2800" dirty="0" smtClean="0"/>
              <a:t> </a:t>
            </a:r>
            <a:r>
              <a:rPr lang="en-US" sz="2800" dirty="0" err="1"/>
              <a:t>Onay</a:t>
            </a:r>
            <a:r>
              <a:rPr lang="en-US" sz="2800" dirty="0"/>
              <a:t> </a:t>
            </a:r>
            <a:r>
              <a:rPr lang="en-US" sz="2800" dirty="0" err="1"/>
              <a:t>İşlemi</a:t>
            </a:r>
            <a:r>
              <a:rPr lang="en-US" sz="2800" dirty="0"/>
              <a:t>”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akış</a:t>
            </a:r>
            <a:r>
              <a:rPr lang="en-US" sz="2800" dirty="0"/>
              <a:t> </a:t>
            </a:r>
            <a:r>
              <a:rPr lang="en-US" sz="2800" dirty="0" err="1" smtClean="0"/>
              <a:t>dahilinde</a:t>
            </a:r>
            <a:r>
              <a:rPr lang="en-US" sz="2800" dirty="0" smtClean="0"/>
              <a:t> </a:t>
            </a:r>
            <a:r>
              <a:rPr lang="en-US" sz="2800" dirty="0" err="1"/>
              <a:t>kullanıcıya</a:t>
            </a:r>
            <a:r>
              <a:rPr lang="en-US" sz="2800" dirty="0"/>
              <a:t> </a:t>
            </a:r>
            <a:r>
              <a:rPr lang="en-US" sz="2800" dirty="0" err="1"/>
              <a:t>geldiğini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uygunsa</a:t>
            </a:r>
            <a:r>
              <a:rPr lang="en-US" sz="2800" dirty="0"/>
              <a:t> </a:t>
            </a:r>
            <a:r>
              <a:rPr lang="en-US" sz="2800" dirty="0" err="1"/>
              <a:t>onaylama</a:t>
            </a:r>
            <a:r>
              <a:rPr lang="en-US" sz="2800" dirty="0"/>
              <a:t> </a:t>
            </a:r>
            <a:r>
              <a:rPr lang="en-US" sz="2800" dirty="0" err="1"/>
              <a:t>işlemi</a:t>
            </a:r>
            <a:r>
              <a:rPr lang="en-US" sz="2800" dirty="0"/>
              <a:t> </a:t>
            </a:r>
            <a:r>
              <a:rPr lang="en-US" sz="2800" dirty="0" err="1"/>
              <a:t>yapılarak</a:t>
            </a:r>
            <a:r>
              <a:rPr lang="en-US" sz="2800" dirty="0"/>
              <a:t> </a:t>
            </a:r>
            <a:r>
              <a:rPr lang="en-US" sz="2800" dirty="0" err="1"/>
              <a:t>akışa</a:t>
            </a:r>
            <a:r>
              <a:rPr lang="en-US" sz="2800" dirty="0"/>
              <a:t> </a:t>
            </a:r>
            <a:r>
              <a:rPr lang="en-US" sz="2800" dirty="0" err="1" smtClean="0"/>
              <a:t>devam</a:t>
            </a:r>
            <a:r>
              <a:rPr lang="en-US" sz="2800" dirty="0" smtClean="0"/>
              <a:t> </a:t>
            </a:r>
            <a:r>
              <a:rPr lang="en-US" sz="2800" dirty="0" err="1"/>
              <a:t>edeceğini</a:t>
            </a:r>
            <a:r>
              <a:rPr lang="en-US" sz="2800" dirty="0"/>
              <a:t> </a:t>
            </a:r>
            <a:r>
              <a:rPr lang="en-US" sz="2800" dirty="0" err="1"/>
              <a:t>belirtir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79762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/>
              <a:t>İş</a:t>
            </a:r>
            <a:r>
              <a:rPr lang="en-US" b="1" dirty="0"/>
              <a:t> </a:t>
            </a:r>
            <a:r>
              <a:rPr lang="en-US" b="1" dirty="0" err="1" smtClean="0"/>
              <a:t>Listesi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/>
              <a:t>Başlatan</a:t>
            </a:r>
            <a:r>
              <a:rPr lang="en-US" sz="2800" b="1" dirty="0"/>
              <a:t> </a:t>
            </a:r>
            <a:r>
              <a:rPr lang="en-US" sz="2800" b="1" dirty="0" err="1"/>
              <a:t>Kişi</a:t>
            </a:r>
            <a:r>
              <a:rPr lang="en-US" sz="2800" b="1" dirty="0"/>
              <a:t> </a:t>
            </a:r>
            <a:r>
              <a:rPr lang="en-US" sz="2800" b="1" dirty="0" err="1"/>
              <a:t>Adı</a:t>
            </a:r>
            <a:r>
              <a:rPr lang="en-US" sz="2800" b="1" dirty="0"/>
              <a:t>:</a:t>
            </a:r>
            <a:r>
              <a:rPr lang="en-US" sz="2800" dirty="0"/>
              <a:t> </a:t>
            </a:r>
            <a:r>
              <a:rPr lang="en-US" sz="2800" dirty="0" err="1"/>
              <a:t>Evrakı</a:t>
            </a:r>
            <a:r>
              <a:rPr lang="en-US" sz="2800" dirty="0"/>
              <a:t> ilk </a:t>
            </a:r>
            <a:r>
              <a:rPr lang="en-US" sz="2800" dirty="0" err="1"/>
              <a:t>oluşturan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akışı</a:t>
            </a:r>
            <a:r>
              <a:rPr lang="en-US" sz="2800" dirty="0"/>
              <a:t> </a:t>
            </a:r>
            <a:r>
              <a:rPr lang="en-US" sz="2800" dirty="0" err="1"/>
              <a:t>başlatan</a:t>
            </a:r>
            <a:r>
              <a:rPr lang="en-US" sz="2800" dirty="0"/>
              <a:t> </a:t>
            </a:r>
            <a:r>
              <a:rPr lang="en-US" sz="2800" dirty="0" err="1"/>
              <a:t>kişi</a:t>
            </a:r>
            <a:r>
              <a:rPr lang="en-US" sz="2800" dirty="0"/>
              <a:t> </a:t>
            </a:r>
            <a:r>
              <a:rPr lang="en-US" sz="2800" dirty="0" err="1"/>
              <a:t>bilgisidir</a:t>
            </a:r>
            <a:r>
              <a:rPr lang="en-US" sz="2800" dirty="0"/>
              <a:t>. </a:t>
            </a:r>
            <a:r>
              <a:rPr lang="en-US" sz="2800" dirty="0" err="1" smtClean="0"/>
              <a:t>Başlatan</a:t>
            </a:r>
            <a:r>
              <a:rPr lang="en-US" sz="2800" dirty="0" smtClean="0"/>
              <a:t> </a:t>
            </a:r>
            <a:endParaRPr lang="tr-TR" sz="2800" dirty="0"/>
          </a:p>
          <a:p>
            <a:pPr marL="0" indent="0">
              <a:buNone/>
            </a:pPr>
            <a:r>
              <a:rPr lang="en-US" sz="2800" b="1" dirty="0" err="1"/>
              <a:t>Birim</a:t>
            </a:r>
            <a:r>
              <a:rPr lang="en-US" sz="2800" b="1" dirty="0"/>
              <a:t> </a:t>
            </a:r>
            <a:r>
              <a:rPr lang="en-US" sz="2800" b="1" dirty="0" err="1"/>
              <a:t>Adı</a:t>
            </a:r>
            <a:r>
              <a:rPr lang="en-US" sz="2800" b="1" dirty="0"/>
              <a:t>:</a:t>
            </a:r>
            <a:r>
              <a:rPr lang="en-US" sz="2800" dirty="0"/>
              <a:t> </a:t>
            </a:r>
            <a:r>
              <a:rPr lang="en-US" sz="2800" dirty="0" err="1"/>
              <a:t>Evrakı</a:t>
            </a:r>
            <a:r>
              <a:rPr lang="en-US" sz="2800" dirty="0"/>
              <a:t> ilk </a:t>
            </a:r>
            <a:r>
              <a:rPr lang="en-US" sz="2800" dirty="0" err="1"/>
              <a:t>oluşturan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akışı</a:t>
            </a:r>
            <a:r>
              <a:rPr lang="en-US" sz="2800" dirty="0"/>
              <a:t> </a:t>
            </a:r>
            <a:r>
              <a:rPr lang="en-US" sz="2800" dirty="0" err="1"/>
              <a:t>başlatan</a:t>
            </a:r>
            <a:r>
              <a:rPr lang="en-US" sz="2800" dirty="0"/>
              <a:t> </a:t>
            </a:r>
            <a:r>
              <a:rPr lang="en-US" sz="2800" dirty="0" err="1"/>
              <a:t>birim</a:t>
            </a:r>
            <a:r>
              <a:rPr lang="en-US" sz="2800" dirty="0"/>
              <a:t> </a:t>
            </a:r>
            <a:r>
              <a:rPr lang="en-US" sz="2800" dirty="0" err="1"/>
              <a:t>bilgisidir</a:t>
            </a:r>
            <a:r>
              <a:rPr lang="en-US" sz="2800" dirty="0"/>
              <a:t>. </a:t>
            </a:r>
            <a:r>
              <a:rPr lang="en-US" sz="2800" dirty="0" err="1"/>
              <a:t>Geldiği</a:t>
            </a:r>
            <a:r>
              <a:rPr lang="en-US" sz="2800" dirty="0"/>
              <a:t> </a:t>
            </a:r>
            <a:endParaRPr lang="tr-TR" sz="2800" dirty="0"/>
          </a:p>
          <a:p>
            <a:pPr marL="0" indent="0">
              <a:buNone/>
            </a:pPr>
            <a:r>
              <a:rPr lang="en-US" sz="2800" b="1" dirty="0" err="1"/>
              <a:t>Zaman</a:t>
            </a:r>
            <a:r>
              <a:rPr lang="en-US" sz="2800" b="1" dirty="0"/>
              <a:t>: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geldiği</a:t>
            </a:r>
            <a:r>
              <a:rPr lang="en-US" sz="2800" dirty="0"/>
              <a:t> </a:t>
            </a:r>
            <a:r>
              <a:rPr lang="en-US" sz="2800" dirty="0" err="1"/>
              <a:t>zaman</a:t>
            </a:r>
            <a:r>
              <a:rPr lang="en-US" sz="2800" dirty="0"/>
              <a:t> </a:t>
            </a:r>
            <a:r>
              <a:rPr lang="en-US" sz="2800" dirty="0" err="1"/>
              <a:t>bilgisini</a:t>
            </a:r>
            <a:r>
              <a:rPr lang="en-US" sz="2800" dirty="0"/>
              <a:t> </a:t>
            </a:r>
            <a:r>
              <a:rPr lang="en-US" sz="2800" dirty="0" err="1"/>
              <a:t>tarih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bildirir</a:t>
            </a:r>
            <a:r>
              <a:rPr lang="en-US" sz="2800" dirty="0"/>
              <a:t>. </a:t>
            </a:r>
            <a:r>
              <a:rPr lang="en-US" sz="2800" dirty="0" err="1"/>
              <a:t>Açıklama</a:t>
            </a:r>
            <a:r>
              <a:rPr lang="en-US" sz="2800" dirty="0"/>
              <a:t>: </a:t>
            </a:r>
            <a:r>
              <a:rPr lang="en-US" sz="2800" dirty="0" err="1"/>
              <a:t>Evraka</a:t>
            </a:r>
            <a:r>
              <a:rPr lang="en-US" sz="2800" dirty="0"/>
              <a:t> </a:t>
            </a:r>
            <a:r>
              <a:rPr lang="en-US" sz="2800" dirty="0" err="1"/>
              <a:t>ait</a:t>
            </a:r>
            <a:r>
              <a:rPr lang="en-US" sz="2800" dirty="0"/>
              <a:t> </a:t>
            </a:r>
            <a:r>
              <a:rPr lang="en-US" sz="2800" dirty="0" err="1"/>
              <a:t>girilmişse</a:t>
            </a:r>
            <a:r>
              <a:rPr lang="en-US" sz="2800" dirty="0"/>
              <a:t> </a:t>
            </a:r>
            <a:r>
              <a:rPr lang="en-US" sz="2800" dirty="0" err="1"/>
              <a:t>açıklama</a:t>
            </a:r>
            <a:r>
              <a:rPr lang="en-US" sz="2800" dirty="0"/>
              <a:t> </a:t>
            </a:r>
            <a:r>
              <a:rPr lang="en-US" sz="2800" dirty="0" err="1"/>
              <a:t>bilgisini</a:t>
            </a:r>
            <a:r>
              <a:rPr lang="en-US" sz="2800" dirty="0"/>
              <a:t> </a:t>
            </a:r>
            <a:r>
              <a:rPr lang="en-US" sz="2800" dirty="0" err="1" smtClean="0"/>
              <a:t>bildirir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b="1" dirty="0" err="1"/>
              <a:t>Gönderen</a:t>
            </a:r>
            <a:r>
              <a:rPr lang="en-US" sz="2800" b="1" dirty="0"/>
              <a:t> </a:t>
            </a:r>
            <a:r>
              <a:rPr lang="en-US" sz="2800" b="1" dirty="0" err="1"/>
              <a:t>Birim</a:t>
            </a:r>
            <a:r>
              <a:rPr lang="en-US" sz="2800" b="1" dirty="0"/>
              <a:t> </a:t>
            </a:r>
            <a:r>
              <a:rPr lang="en-US" sz="2800" b="1" dirty="0" err="1"/>
              <a:t>Adı</a:t>
            </a:r>
            <a:r>
              <a:rPr lang="en-US" sz="2800" b="1" dirty="0"/>
              <a:t>:</a:t>
            </a:r>
            <a:r>
              <a:rPr lang="en-US" sz="2800" dirty="0"/>
              <a:t>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kullanıcıya</a:t>
            </a:r>
            <a:r>
              <a:rPr lang="en-US" sz="2800" dirty="0"/>
              <a:t> </a:t>
            </a:r>
            <a:r>
              <a:rPr lang="en-US" sz="2800" dirty="0" err="1"/>
              <a:t>akışta</a:t>
            </a:r>
            <a:r>
              <a:rPr lang="en-US" sz="2800" dirty="0"/>
              <a:t> en son 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birim</a:t>
            </a:r>
            <a:r>
              <a:rPr lang="en-US" sz="2800" dirty="0"/>
              <a:t> </a:t>
            </a:r>
            <a:r>
              <a:rPr lang="en-US" sz="2800" dirty="0" err="1"/>
              <a:t>bilgisini</a:t>
            </a:r>
            <a:r>
              <a:rPr lang="en-US" sz="2800" dirty="0"/>
              <a:t> </a:t>
            </a:r>
            <a:r>
              <a:rPr lang="en-US" sz="2800" dirty="0" err="1"/>
              <a:t>bildirir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b="1" dirty="0" err="1"/>
              <a:t>Gönderen</a:t>
            </a:r>
            <a:r>
              <a:rPr lang="en-US" sz="2800" b="1" dirty="0"/>
              <a:t> </a:t>
            </a:r>
            <a:r>
              <a:rPr lang="en-US" sz="2800" b="1" dirty="0" err="1"/>
              <a:t>Kişi</a:t>
            </a:r>
            <a:r>
              <a:rPr lang="en-US" sz="2800" b="1" dirty="0"/>
              <a:t> </a:t>
            </a:r>
            <a:r>
              <a:rPr lang="en-US" sz="2800" b="1" dirty="0" err="1"/>
              <a:t>Adı</a:t>
            </a:r>
            <a:r>
              <a:rPr lang="en-US" sz="2800" b="1" dirty="0"/>
              <a:t>:</a:t>
            </a:r>
            <a:r>
              <a:rPr lang="en-US" sz="2800" dirty="0"/>
              <a:t>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kullanıcıya</a:t>
            </a:r>
            <a:r>
              <a:rPr lang="en-US" sz="2800" dirty="0"/>
              <a:t> </a:t>
            </a:r>
            <a:r>
              <a:rPr lang="en-US" sz="2800" dirty="0" err="1"/>
              <a:t>akışta</a:t>
            </a:r>
            <a:r>
              <a:rPr lang="en-US" sz="2800" dirty="0"/>
              <a:t> en son 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kullanıcı</a:t>
            </a:r>
            <a:r>
              <a:rPr lang="en-US" sz="2800" dirty="0"/>
              <a:t> </a:t>
            </a:r>
            <a:r>
              <a:rPr lang="en-US" sz="2800" dirty="0" err="1"/>
              <a:t>bilgisini</a:t>
            </a:r>
            <a:r>
              <a:rPr lang="en-US" sz="2800" dirty="0"/>
              <a:t> </a:t>
            </a:r>
            <a:r>
              <a:rPr lang="en-US" sz="2800" dirty="0" err="1"/>
              <a:t>bildirir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1775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Gelen</a:t>
            </a:r>
            <a:r>
              <a:rPr lang="en-US" b="1" dirty="0"/>
              <a:t> </a:t>
            </a:r>
            <a:r>
              <a:rPr lang="en-US" b="1" dirty="0" err="1"/>
              <a:t>Evrak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/>
              <a:t>Gelen</a:t>
            </a:r>
            <a:r>
              <a:rPr lang="en-US" sz="2800" dirty="0" smtClean="0"/>
              <a:t> </a:t>
            </a:r>
            <a:r>
              <a:rPr lang="en-US" sz="2800" dirty="0" err="1"/>
              <a:t>Evrak</a:t>
            </a:r>
            <a:r>
              <a:rPr lang="en-US" sz="2800" dirty="0"/>
              <a:t>,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</a:t>
            </a:r>
            <a:r>
              <a:rPr lang="en-US" sz="2800" dirty="0"/>
              <a:t> </a:t>
            </a:r>
            <a:r>
              <a:rPr lang="en-US" sz="2800" dirty="0" err="1"/>
              <a:t>Merkez</a:t>
            </a:r>
            <a:r>
              <a:rPr lang="en-US" sz="2800" dirty="0"/>
              <a:t> </a:t>
            </a:r>
            <a:r>
              <a:rPr lang="en-US" sz="2800" dirty="0" err="1"/>
              <a:t>Teşkilatı’na</a:t>
            </a:r>
            <a:r>
              <a:rPr lang="en-US" sz="2800" dirty="0"/>
              <a:t> 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evrakları</a:t>
            </a:r>
            <a:r>
              <a:rPr lang="en-US" sz="2800" dirty="0"/>
              <a:t> </a:t>
            </a:r>
            <a:r>
              <a:rPr lang="en-US" sz="2800" dirty="0" err="1"/>
              <a:t>ifade</a:t>
            </a:r>
            <a:r>
              <a:rPr lang="en-US" sz="2800" dirty="0"/>
              <a:t> </a:t>
            </a:r>
            <a:r>
              <a:rPr lang="en-US" sz="2800" dirty="0" err="1"/>
              <a:t>eder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kayıt</a:t>
            </a:r>
            <a:r>
              <a:rPr lang="en-US" sz="2800" dirty="0"/>
              <a:t> </a:t>
            </a:r>
            <a:r>
              <a:rPr lang="en-US" sz="2800" dirty="0" err="1"/>
              <a:t>ekranında</a:t>
            </a:r>
            <a:r>
              <a:rPr lang="en-US" sz="2800" dirty="0"/>
              <a:t>; </a:t>
            </a:r>
            <a:r>
              <a:rPr lang="en-US" sz="2800" dirty="0" err="1"/>
              <a:t>kaydı</a:t>
            </a:r>
            <a:r>
              <a:rPr lang="en-US" sz="2800" dirty="0"/>
              <a:t> </a:t>
            </a:r>
            <a:r>
              <a:rPr lang="en-US" sz="2800" dirty="0" err="1"/>
              <a:t>yapılacak</a:t>
            </a:r>
            <a:r>
              <a:rPr lang="en-US" sz="2800" dirty="0"/>
              <a:t>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Bilgileri</a:t>
            </a:r>
            <a:r>
              <a:rPr lang="en-US" sz="2800" dirty="0"/>
              <a:t> </a:t>
            </a:r>
            <a:r>
              <a:rPr lang="en-US" sz="2800" dirty="0" err="1"/>
              <a:t>tabında</a:t>
            </a:r>
            <a:r>
              <a:rPr lang="en-US" sz="2800" dirty="0"/>
              <a:t>;    </a:t>
            </a:r>
            <a:endParaRPr lang="tr-TR" sz="2800" dirty="0" smtClean="0"/>
          </a:p>
          <a:p>
            <a:pPr marL="0" indent="0" algn="just">
              <a:buNone/>
            </a:pPr>
            <a:r>
              <a:rPr lang="en-US" sz="2800" dirty="0" err="1" smtClean="0"/>
              <a:t>Evrak</a:t>
            </a:r>
            <a:r>
              <a:rPr lang="en-US" sz="2800" dirty="0" smtClean="0"/>
              <a:t> </a:t>
            </a:r>
            <a:r>
              <a:rPr lang="en-US" sz="2800" dirty="0" err="1" smtClean="0"/>
              <a:t>Türü</a:t>
            </a:r>
            <a:r>
              <a:rPr lang="tr-TR" sz="2800" dirty="0" smtClean="0"/>
              <a:t> </a:t>
            </a:r>
            <a:r>
              <a:rPr lang="en-US" sz="2800" dirty="0" smtClean="0"/>
              <a:t>=</a:t>
            </a:r>
            <a:r>
              <a:rPr lang="tr-TR" sz="2800" dirty="0" smtClean="0"/>
              <a:t> </a:t>
            </a:r>
            <a:r>
              <a:rPr lang="en-US" sz="2800" dirty="0" err="1" smtClean="0"/>
              <a:t>Genel</a:t>
            </a:r>
            <a:r>
              <a:rPr lang="en-US" sz="2800" dirty="0" smtClean="0"/>
              <a:t> </a:t>
            </a:r>
            <a:r>
              <a:rPr lang="en-US" sz="2800" dirty="0" err="1"/>
              <a:t>Evrak</a:t>
            </a:r>
            <a:r>
              <a:rPr lang="en-US" sz="2800" dirty="0"/>
              <a:t>, </a:t>
            </a:r>
            <a:r>
              <a:rPr lang="en-US" sz="2800" dirty="0" err="1"/>
              <a:t>Evrak</a:t>
            </a:r>
            <a:r>
              <a:rPr lang="en-US" sz="2800" dirty="0"/>
              <a:t> Tipi = 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otomatik</a:t>
            </a:r>
            <a:r>
              <a:rPr lang="en-US" sz="2800" dirty="0"/>
              <a:t> </a:t>
            </a:r>
            <a:r>
              <a:rPr lang="en-US" sz="2800" dirty="0" err="1" smtClean="0"/>
              <a:t>seçilir.Daha</a:t>
            </a:r>
            <a:r>
              <a:rPr lang="en-US" sz="2800" dirty="0" smtClean="0"/>
              <a:t> </a:t>
            </a:r>
            <a:r>
              <a:rPr lang="en-US" sz="2800" dirty="0" err="1"/>
              <a:t>sonra</a:t>
            </a:r>
            <a:r>
              <a:rPr lang="en-US" sz="2800" dirty="0"/>
              <a:t> </a:t>
            </a:r>
            <a:r>
              <a:rPr lang="en-US" sz="2800" dirty="0" err="1"/>
              <a:t>Dosya</a:t>
            </a:r>
            <a:r>
              <a:rPr lang="en-US" sz="2800" dirty="0"/>
              <a:t> </a:t>
            </a:r>
            <a:r>
              <a:rPr lang="en-US" sz="2800" dirty="0" err="1" smtClean="0"/>
              <a:t>Bilgileri</a:t>
            </a:r>
            <a:r>
              <a:rPr lang="tr-TR" sz="2800" dirty="0"/>
              <a:t> </a:t>
            </a:r>
            <a:r>
              <a:rPr lang="en-US" sz="2800" dirty="0" err="1" smtClean="0"/>
              <a:t>Ek</a:t>
            </a:r>
            <a:r>
              <a:rPr lang="en-US" sz="2800" dirty="0" smtClean="0"/>
              <a:t> </a:t>
            </a:r>
            <a:r>
              <a:rPr lang="en-US" sz="2800" dirty="0" err="1"/>
              <a:t>listesi</a:t>
            </a:r>
            <a:r>
              <a:rPr lang="en-US" sz="2800" dirty="0"/>
              <a:t> </a:t>
            </a:r>
            <a:r>
              <a:rPr lang="en-US" sz="2800" dirty="0" err="1"/>
              <a:t>tabında</a:t>
            </a:r>
            <a:r>
              <a:rPr lang="en-US" sz="2800" dirty="0"/>
              <a:t>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hangi</a:t>
            </a:r>
            <a:r>
              <a:rPr lang="en-US" sz="2800" dirty="0"/>
              <a:t> </a:t>
            </a:r>
            <a:r>
              <a:rPr lang="en-US" sz="2800" dirty="0" err="1" smtClean="0"/>
              <a:t>dosyaya</a:t>
            </a:r>
            <a:r>
              <a:rPr lang="tr-TR" sz="2800" dirty="0"/>
              <a:t> </a:t>
            </a:r>
            <a:r>
              <a:rPr lang="en-US" sz="2800" dirty="0" err="1" smtClean="0"/>
              <a:t>kaydedileceği</a:t>
            </a:r>
            <a:r>
              <a:rPr lang="en-US" sz="2800" dirty="0" smtClean="0"/>
              <a:t> </a:t>
            </a:r>
            <a:r>
              <a:rPr lang="en-US" sz="2800" dirty="0" err="1"/>
              <a:t>belirtilir</a:t>
            </a:r>
            <a:r>
              <a:rPr lang="en-US" sz="2800" dirty="0"/>
              <a:t>. Son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kaydet</a:t>
            </a:r>
            <a:r>
              <a:rPr lang="en-US" sz="2800" dirty="0"/>
              <a:t> </a:t>
            </a:r>
            <a:r>
              <a:rPr lang="en-US" sz="2800" dirty="0" err="1"/>
              <a:t>tuşu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kayıt</a:t>
            </a:r>
            <a:r>
              <a:rPr lang="en-US" sz="2800" dirty="0"/>
              <a:t> </a:t>
            </a:r>
            <a:r>
              <a:rPr lang="en-US" sz="2800" dirty="0" err="1"/>
              <a:t>işlemi</a:t>
            </a:r>
            <a:r>
              <a:rPr lang="en-US" sz="2800" dirty="0"/>
              <a:t> </a:t>
            </a:r>
            <a:r>
              <a:rPr lang="en-US" sz="2800" dirty="0" err="1"/>
              <a:t>gerçekleştirilir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1397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Evrak</a:t>
            </a:r>
            <a:r>
              <a:rPr lang="en-US" b="1" dirty="0"/>
              <a:t> </a:t>
            </a:r>
            <a:r>
              <a:rPr lang="en-US" b="1" dirty="0" err="1"/>
              <a:t>Onay</a:t>
            </a:r>
            <a:r>
              <a:rPr lang="en-US" b="1" dirty="0"/>
              <a:t> </a:t>
            </a:r>
            <a:r>
              <a:rPr lang="en-US" b="1" dirty="0" err="1" smtClean="0"/>
              <a:t>İşlemleri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Giden</a:t>
            </a:r>
            <a:r>
              <a:rPr lang="en-US" b="1" dirty="0"/>
              <a:t> </a:t>
            </a:r>
            <a:r>
              <a:rPr lang="en-US" b="1" dirty="0" err="1"/>
              <a:t>Evrak</a:t>
            </a:r>
            <a:r>
              <a:rPr lang="en-US" b="1" dirty="0"/>
              <a:t> </a:t>
            </a:r>
            <a:r>
              <a:rPr lang="en-US" b="1" dirty="0" err="1"/>
              <a:t>Onay</a:t>
            </a:r>
            <a:r>
              <a:rPr lang="en-US" b="1" dirty="0"/>
              <a:t> </a:t>
            </a:r>
            <a:r>
              <a:rPr lang="en-US" b="1" dirty="0" err="1"/>
              <a:t>İşlemleri</a:t>
            </a:r>
            <a:endParaRPr lang="en-US" b="1" dirty="0"/>
          </a:p>
          <a:p>
            <a:pPr marL="0" indent="0" algn="just">
              <a:buNone/>
            </a:pPr>
            <a:r>
              <a:rPr lang="en-US" dirty="0" err="1"/>
              <a:t>Giden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onay</a:t>
            </a:r>
            <a:r>
              <a:rPr lang="en-US" dirty="0"/>
              <a:t> </a:t>
            </a:r>
            <a:r>
              <a:rPr lang="en-US" dirty="0" err="1"/>
              <a:t>işlemlerinde</a:t>
            </a:r>
            <a:r>
              <a:rPr lang="en-US" dirty="0"/>
              <a:t>, “</a:t>
            </a:r>
            <a:r>
              <a:rPr lang="en-US" dirty="0" err="1"/>
              <a:t>Notlar</a:t>
            </a:r>
            <a:r>
              <a:rPr lang="en-US" dirty="0"/>
              <a:t>” </a:t>
            </a:r>
            <a:r>
              <a:rPr lang="en-US" dirty="0" err="1"/>
              <a:t>bölümünde</a:t>
            </a:r>
            <a:r>
              <a:rPr lang="en-US" dirty="0"/>
              <a:t> </a:t>
            </a:r>
            <a:r>
              <a:rPr lang="en-US" dirty="0" err="1"/>
              <a:t>evraka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akıştaki</a:t>
            </a:r>
            <a:r>
              <a:rPr lang="en-US" dirty="0"/>
              <a:t> </a:t>
            </a:r>
            <a:r>
              <a:rPr lang="en-US" dirty="0" err="1" smtClean="0"/>
              <a:t>kullanıcılar</a:t>
            </a:r>
            <a:r>
              <a:rPr lang="en-US" dirty="0" smtClean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yazılan</a:t>
            </a:r>
            <a:r>
              <a:rPr lang="en-US" dirty="0"/>
              <a:t> </a:t>
            </a:r>
            <a:r>
              <a:rPr lang="en-US" dirty="0" err="1"/>
              <a:t>notlar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 </a:t>
            </a:r>
            <a:r>
              <a:rPr lang="en-US" dirty="0" err="1"/>
              <a:t>Kullanıcı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notunu</a:t>
            </a:r>
            <a:r>
              <a:rPr lang="en-US" dirty="0"/>
              <a:t> “Not </a:t>
            </a:r>
            <a:r>
              <a:rPr lang="en-US" dirty="0" err="1"/>
              <a:t>Girişi</a:t>
            </a:r>
            <a:r>
              <a:rPr lang="en-US" dirty="0"/>
              <a:t>” </a:t>
            </a:r>
            <a:r>
              <a:rPr lang="en-US" dirty="0" err="1" smtClean="0"/>
              <a:t>bölümüne</a:t>
            </a:r>
            <a:r>
              <a:rPr lang="en-US" dirty="0" smtClean="0"/>
              <a:t> </a:t>
            </a:r>
            <a:r>
              <a:rPr lang="en-US" dirty="0" err="1"/>
              <a:t>yazabilir</a:t>
            </a:r>
            <a:r>
              <a:rPr lang="en-US" dirty="0"/>
              <a:t>. </a:t>
            </a:r>
            <a:r>
              <a:rPr lang="en-US" dirty="0" err="1"/>
              <a:t>Sağ</a:t>
            </a:r>
            <a:r>
              <a:rPr lang="en-US" dirty="0"/>
              <a:t> </a:t>
            </a:r>
            <a:r>
              <a:rPr lang="en-US" dirty="0" err="1"/>
              <a:t>taraftaki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panelde</a:t>
            </a:r>
            <a:r>
              <a:rPr lang="en-US" dirty="0"/>
              <a:t> </a:t>
            </a:r>
            <a:r>
              <a:rPr lang="en-US" dirty="0" err="1"/>
              <a:t>evrakın</a:t>
            </a:r>
            <a:r>
              <a:rPr lang="en-US" dirty="0"/>
              <a:t> </a:t>
            </a:r>
            <a:r>
              <a:rPr lang="en-US" dirty="0" err="1"/>
              <a:t>formatı</a:t>
            </a:r>
            <a:r>
              <a:rPr lang="en-US" dirty="0"/>
              <a:t> (</a:t>
            </a:r>
            <a:r>
              <a:rPr lang="en-US" dirty="0" err="1"/>
              <a:t>tif</a:t>
            </a:r>
            <a:r>
              <a:rPr lang="en-US" dirty="0"/>
              <a:t>, </a:t>
            </a:r>
            <a:r>
              <a:rPr lang="en-US" dirty="0" err="1"/>
              <a:t>udf</a:t>
            </a:r>
            <a:r>
              <a:rPr lang="en-US" dirty="0"/>
              <a:t>..) </a:t>
            </a:r>
            <a:r>
              <a:rPr lang="en-US" dirty="0" err="1"/>
              <a:t>uygunsa</a:t>
            </a:r>
            <a:r>
              <a:rPr lang="en-US" dirty="0"/>
              <a:t> </a:t>
            </a:r>
            <a:r>
              <a:rPr lang="en-US" dirty="0" err="1" smtClean="0"/>
              <a:t>görülebilir</a:t>
            </a:r>
            <a:r>
              <a:rPr lang="en-US" dirty="0"/>
              <a:t>. “</a:t>
            </a:r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Akışı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” </a:t>
            </a:r>
            <a:r>
              <a:rPr lang="en-US" dirty="0" err="1"/>
              <a:t>tabında</a:t>
            </a:r>
            <a:r>
              <a:rPr lang="en-US" dirty="0"/>
              <a:t> </a:t>
            </a:r>
            <a:r>
              <a:rPr lang="en-US" dirty="0" err="1"/>
              <a:t>evraka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akış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,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akış</a:t>
            </a:r>
            <a:r>
              <a:rPr lang="en-US" dirty="0"/>
              <a:t> </a:t>
            </a:r>
            <a:r>
              <a:rPr lang="en-US" dirty="0" err="1"/>
              <a:t>tanımı</a:t>
            </a:r>
            <a:r>
              <a:rPr lang="en-US" dirty="0"/>
              <a:t>, </a:t>
            </a:r>
            <a:r>
              <a:rPr lang="en-US" dirty="0" err="1"/>
              <a:t>öncelik</a:t>
            </a:r>
            <a:r>
              <a:rPr lang="en-US" dirty="0"/>
              <a:t> vb.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akışı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görüntülenir</a:t>
            </a:r>
            <a:r>
              <a:rPr lang="en-US" dirty="0"/>
              <a:t>. </a:t>
            </a:r>
            <a:r>
              <a:rPr lang="en-US" dirty="0" err="1"/>
              <a:t>Eğer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uygunsa</a:t>
            </a:r>
            <a:r>
              <a:rPr lang="en-US" dirty="0"/>
              <a:t> “</a:t>
            </a:r>
            <a:r>
              <a:rPr lang="en-US" dirty="0" err="1"/>
              <a:t>Onayla</a:t>
            </a:r>
            <a:r>
              <a:rPr lang="en-US" dirty="0"/>
              <a:t>” </a:t>
            </a:r>
            <a:r>
              <a:rPr lang="en-US" dirty="0" err="1"/>
              <a:t>butonu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akışta</a:t>
            </a:r>
            <a:r>
              <a:rPr lang="en-US" dirty="0"/>
              <a:t> </a:t>
            </a:r>
            <a:r>
              <a:rPr lang="en-US" dirty="0" err="1"/>
              <a:t>varsa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sonraki</a:t>
            </a:r>
            <a:r>
              <a:rPr lang="en-US" dirty="0"/>
              <a:t> </a:t>
            </a:r>
            <a:r>
              <a:rPr lang="en-US" dirty="0" err="1"/>
              <a:t>kullanıcıya</a:t>
            </a:r>
            <a:r>
              <a:rPr lang="en-US" dirty="0"/>
              <a:t> </a:t>
            </a:r>
            <a:r>
              <a:rPr lang="en-US" dirty="0" err="1"/>
              <a:t>iletilir</a:t>
            </a:r>
            <a:r>
              <a:rPr lang="en-US" dirty="0"/>
              <a:t>. Ret </a:t>
            </a:r>
            <a:r>
              <a:rPr lang="en-US" dirty="0" err="1"/>
              <a:t>işlemi</a:t>
            </a:r>
            <a:r>
              <a:rPr lang="en-US" dirty="0"/>
              <a:t> </a:t>
            </a:r>
            <a:r>
              <a:rPr lang="en-US" dirty="0" err="1"/>
              <a:t>yapılacaksa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notu</a:t>
            </a:r>
            <a:r>
              <a:rPr lang="en-US" dirty="0"/>
              <a:t> </a:t>
            </a:r>
            <a:r>
              <a:rPr lang="en-US" dirty="0" err="1"/>
              <a:t>girildikten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“</a:t>
            </a:r>
            <a:r>
              <a:rPr lang="en-US" dirty="0" err="1" smtClean="0"/>
              <a:t>Reddet</a:t>
            </a:r>
            <a:r>
              <a:rPr lang="en-US" dirty="0"/>
              <a:t>” </a:t>
            </a:r>
            <a:r>
              <a:rPr lang="en-US" dirty="0" err="1"/>
              <a:t>butonu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akışı</a:t>
            </a:r>
            <a:r>
              <a:rPr lang="en-US" dirty="0"/>
              <a:t> </a:t>
            </a:r>
            <a:r>
              <a:rPr lang="en-US" dirty="0" err="1"/>
              <a:t>başlatan</a:t>
            </a:r>
            <a:r>
              <a:rPr lang="en-US" dirty="0"/>
              <a:t> </a:t>
            </a:r>
            <a:r>
              <a:rPr lang="en-US" dirty="0" err="1"/>
              <a:t>kullanıcıya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 </a:t>
            </a:r>
            <a:r>
              <a:rPr lang="en-US" dirty="0" err="1"/>
              <a:t>döner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940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Evrak</a:t>
            </a:r>
            <a:r>
              <a:rPr lang="en-US" b="1" dirty="0"/>
              <a:t> </a:t>
            </a:r>
            <a:r>
              <a:rPr lang="en-US" b="1" dirty="0" err="1"/>
              <a:t>Onay</a:t>
            </a:r>
            <a:r>
              <a:rPr lang="en-US" b="1" dirty="0"/>
              <a:t> </a:t>
            </a:r>
            <a:r>
              <a:rPr lang="en-US" b="1" dirty="0" err="1" smtClean="0"/>
              <a:t>İşlemleri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b="1" dirty="0" err="1"/>
              <a:t>Gözden</a:t>
            </a:r>
            <a:r>
              <a:rPr lang="en-US" sz="2800" b="1" dirty="0"/>
              <a:t> </a:t>
            </a:r>
            <a:r>
              <a:rPr lang="en-US" sz="2800" b="1" dirty="0" err="1"/>
              <a:t>Geçirme</a:t>
            </a:r>
            <a:r>
              <a:rPr lang="en-US" sz="2800" b="1" dirty="0"/>
              <a:t> </a:t>
            </a:r>
            <a:r>
              <a:rPr lang="en-US" sz="2800" b="1" dirty="0" err="1"/>
              <a:t>İşlemleri</a:t>
            </a:r>
            <a:endParaRPr lang="en-US" sz="2800" b="1" dirty="0"/>
          </a:p>
          <a:p>
            <a:pPr marL="0" indent="0" algn="just">
              <a:buNone/>
            </a:pPr>
            <a:r>
              <a:rPr lang="en-US" sz="2800" dirty="0"/>
              <a:t>“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Büro</a:t>
            </a:r>
            <a:r>
              <a:rPr lang="en-US" sz="2800" dirty="0"/>
              <a:t> </a:t>
            </a:r>
            <a:r>
              <a:rPr lang="en-US" sz="2800" dirty="0" err="1"/>
              <a:t>Kaydı</a:t>
            </a:r>
            <a:r>
              <a:rPr lang="en-US" sz="2800" dirty="0"/>
              <a:t>” </a:t>
            </a:r>
            <a:r>
              <a:rPr lang="en-US" sz="2800" dirty="0" err="1"/>
              <a:t>ekranında</a:t>
            </a:r>
            <a:r>
              <a:rPr lang="en-US" sz="2800" dirty="0"/>
              <a:t> 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büro</a:t>
            </a:r>
            <a:r>
              <a:rPr lang="en-US" sz="2800" dirty="0"/>
              <a:t> </a:t>
            </a:r>
            <a:r>
              <a:rPr lang="en-US" sz="2800" dirty="0" err="1"/>
              <a:t>kaydı</a:t>
            </a:r>
            <a:r>
              <a:rPr lang="en-US" sz="2800" dirty="0"/>
              <a:t> </a:t>
            </a:r>
            <a:r>
              <a:rPr lang="en-US" sz="2800" dirty="0" err="1"/>
              <a:t>alınırken</a:t>
            </a:r>
            <a:r>
              <a:rPr lang="en-US" sz="2800" dirty="0"/>
              <a:t> o </a:t>
            </a:r>
            <a:r>
              <a:rPr lang="en-US" sz="2800" dirty="0" err="1" smtClean="0"/>
              <a:t>evrakın</a:t>
            </a:r>
            <a:r>
              <a:rPr lang="en-US" sz="2800" dirty="0" smtClean="0"/>
              <a:t> </a:t>
            </a:r>
            <a:r>
              <a:rPr lang="en-US" sz="2800" dirty="0" err="1"/>
              <a:t>ilgili</a:t>
            </a:r>
            <a:r>
              <a:rPr lang="en-US" sz="2800" dirty="0"/>
              <a:t> </a:t>
            </a:r>
            <a:r>
              <a:rPr lang="en-US" sz="2800" dirty="0" err="1"/>
              <a:t>büroda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ilgili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Müdürlük</a:t>
            </a:r>
            <a:r>
              <a:rPr lang="en-US" sz="2800" dirty="0"/>
              <a:t>/</a:t>
            </a:r>
            <a:r>
              <a:rPr lang="en-US" sz="2800" dirty="0" err="1"/>
              <a:t>Daire</a:t>
            </a:r>
            <a:r>
              <a:rPr lang="en-US" sz="2800" dirty="0"/>
              <a:t> </a:t>
            </a:r>
            <a:r>
              <a:rPr lang="en-US" sz="2800" dirty="0" err="1"/>
              <a:t>Başkanlığı</a:t>
            </a:r>
            <a:r>
              <a:rPr lang="en-US" sz="2800" dirty="0"/>
              <a:t> </a:t>
            </a:r>
            <a:r>
              <a:rPr lang="en-US" sz="2800" dirty="0" err="1"/>
              <a:t>altında</a:t>
            </a:r>
            <a:r>
              <a:rPr lang="en-US" sz="2800" dirty="0"/>
              <a:t> </a:t>
            </a:r>
            <a:r>
              <a:rPr lang="en-US" sz="2800" dirty="0" err="1"/>
              <a:t>yer</a:t>
            </a:r>
            <a:r>
              <a:rPr lang="en-US" sz="2800" dirty="0"/>
              <a:t> </a:t>
            </a:r>
            <a:r>
              <a:rPr lang="en-US" sz="2800" dirty="0" err="1"/>
              <a:t>alan</a:t>
            </a:r>
            <a:r>
              <a:rPr lang="en-US" sz="2800" dirty="0"/>
              <a:t> </a:t>
            </a:r>
            <a:r>
              <a:rPr lang="en-US" sz="2800" dirty="0" err="1"/>
              <a:t>diğer</a:t>
            </a:r>
            <a:r>
              <a:rPr lang="en-US" sz="2800" dirty="0"/>
              <a:t> </a:t>
            </a:r>
            <a:r>
              <a:rPr lang="en-US" sz="2800" dirty="0" err="1"/>
              <a:t>kullanıcılara</a:t>
            </a:r>
            <a:r>
              <a:rPr lang="en-US" sz="2800" dirty="0"/>
              <a:t> </a:t>
            </a:r>
            <a:r>
              <a:rPr lang="en-US" sz="2800" dirty="0" err="1"/>
              <a:t>bilgi</a:t>
            </a:r>
            <a:r>
              <a:rPr lang="en-US" sz="2800" dirty="0"/>
              <a:t> </a:t>
            </a:r>
            <a:r>
              <a:rPr lang="en-US" sz="2800" dirty="0" err="1"/>
              <a:t>amaçlı</a:t>
            </a:r>
            <a:r>
              <a:rPr lang="en-US" sz="2800" dirty="0"/>
              <a:t> </a:t>
            </a:r>
            <a:r>
              <a:rPr lang="en-US" sz="2800" dirty="0" err="1"/>
              <a:t>gönderilmesi</a:t>
            </a:r>
            <a:r>
              <a:rPr lang="en-US" sz="2800" dirty="0"/>
              <a:t> </a:t>
            </a:r>
            <a:r>
              <a:rPr lang="en-US" sz="2800" dirty="0" err="1"/>
              <a:t>işlemine</a:t>
            </a:r>
            <a:r>
              <a:rPr lang="en-US" sz="2800" dirty="0"/>
              <a:t> “</a:t>
            </a:r>
            <a:r>
              <a:rPr lang="en-US" sz="2800" dirty="0" err="1"/>
              <a:t>Gözden</a:t>
            </a:r>
            <a:r>
              <a:rPr lang="en-US" sz="2800" dirty="0"/>
              <a:t> </a:t>
            </a:r>
            <a:r>
              <a:rPr lang="en-US" sz="2800" dirty="0" err="1"/>
              <a:t>Geçirme</a:t>
            </a:r>
            <a:r>
              <a:rPr lang="en-US" sz="2800" dirty="0"/>
              <a:t>” </a:t>
            </a:r>
            <a:r>
              <a:rPr lang="en-US" sz="2800" dirty="0" err="1"/>
              <a:t>işlemi</a:t>
            </a:r>
            <a:r>
              <a:rPr lang="en-US" sz="2800" dirty="0"/>
              <a:t> </a:t>
            </a:r>
            <a:r>
              <a:rPr lang="en-US" sz="2800" dirty="0" err="1"/>
              <a:t>denir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dirty="0"/>
              <a:t>“</a:t>
            </a:r>
            <a:r>
              <a:rPr lang="en-US" sz="2800" dirty="0" err="1"/>
              <a:t>Akış</a:t>
            </a:r>
            <a:r>
              <a:rPr lang="en-US" sz="2800" dirty="0"/>
              <a:t> </a:t>
            </a:r>
            <a:r>
              <a:rPr lang="en-US" sz="2800" dirty="0" err="1"/>
              <a:t>Bitir</a:t>
            </a:r>
            <a:r>
              <a:rPr lang="en-US" sz="2800" dirty="0"/>
              <a:t>” </a:t>
            </a:r>
            <a:r>
              <a:rPr lang="en-US" sz="2800" dirty="0" err="1"/>
              <a:t>butonu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evrakı</a:t>
            </a:r>
            <a:r>
              <a:rPr lang="en-US" sz="2800" dirty="0"/>
              <a:t> </a:t>
            </a:r>
            <a:r>
              <a:rPr lang="en-US" sz="2800" dirty="0" err="1"/>
              <a:t>gözden</a:t>
            </a:r>
            <a:r>
              <a:rPr lang="en-US" sz="2800" dirty="0"/>
              <a:t> </a:t>
            </a:r>
            <a:r>
              <a:rPr lang="en-US" sz="2800" dirty="0" err="1"/>
              <a:t>geçirme</a:t>
            </a:r>
            <a:r>
              <a:rPr lang="en-US" sz="2800" dirty="0"/>
              <a:t> </a:t>
            </a:r>
            <a:r>
              <a:rPr lang="en-US" sz="2800" dirty="0" err="1"/>
              <a:t>işlemi</a:t>
            </a:r>
            <a:r>
              <a:rPr lang="en-US" sz="2800" dirty="0"/>
              <a:t> </a:t>
            </a:r>
            <a:r>
              <a:rPr lang="en-US" sz="2800" dirty="0" err="1"/>
              <a:t>tamamlanır</a:t>
            </a:r>
            <a:r>
              <a:rPr lang="en-US" sz="2800" dirty="0" smtClean="0"/>
              <a:t>.</a:t>
            </a:r>
            <a:r>
              <a:rPr lang="en-US" sz="2800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207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Evrak</a:t>
            </a:r>
            <a:r>
              <a:rPr lang="en-US" b="1" dirty="0"/>
              <a:t> </a:t>
            </a:r>
            <a:r>
              <a:rPr lang="en-US" b="1" dirty="0" err="1"/>
              <a:t>Onay</a:t>
            </a:r>
            <a:r>
              <a:rPr lang="en-US" b="1" dirty="0"/>
              <a:t> </a:t>
            </a:r>
            <a:r>
              <a:rPr lang="en-US" b="1" dirty="0" err="1" smtClean="0"/>
              <a:t>İşlemleri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/>
              <a:t>Evrakı</a:t>
            </a:r>
            <a:r>
              <a:rPr lang="en-US" sz="2800" b="1" dirty="0"/>
              <a:t> </a:t>
            </a:r>
            <a:r>
              <a:rPr lang="en-US" sz="2800" b="1" dirty="0" err="1"/>
              <a:t>Onaya</a:t>
            </a:r>
            <a:r>
              <a:rPr lang="en-US" sz="2800" b="1" dirty="0"/>
              <a:t> </a:t>
            </a:r>
            <a:r>
              <a:rPr lang="en-US" sz="2800" b="1" dirty="0" err="1"/>
              <a:t>Sunma</a:t>
            </a:r>
            <a:r>
              <a:rPr lang="en-US" sz="2800" b="1" dirty="0"/>
              <a:t> </a:t>
            </a:r>
            <a:r>
              <a:rPr lang="en-US" sz="2800" b="1" dirty="0" err="1"/>
              <a:t>İşlemleri</a:t>
            </a:r>
            <a:endParaRPr lang="en-US" sz="2800" b="1" dirty="0"/>
          </a:p>
          <a:p>
            <a:pPr marL="0" indent="0" algn="just">
              <a:buNone/>
            </a:pPr>
            <a:r>
              <a:rPr lang="en-US" sz="2800" dirty="0" err="1" smtClean="0"/>
              <a:t>Evrak</a:t>
            </a:r>
            <a:r>
              <a:rPr lang="en-US" sz="2800" dirty="0" smtClean="0"/>
              <a:t> </a:t>
            </a:r>
            <a:r>
              <a:rPr lang="en-US" sz="2800" dirty="0" err="1"/>
              <a:t>Onaya</a:t>
            </a:r>
            <a:r>
              <a:rPr lang="en-US" sz="2800" dirty="0"/>
              <a:t> </a:t>
            </a:r>
            <a:r>
              <a:rPr lang="en-US" sz="2800" dirty="0" err="1"/>
              <a:t>Sunma</a:t>
            </a:r>
            <a:r>
              <a:rPr lang="en-US" sz="2800" dirty="0"/>
              <a:t> </a:t>
            </a:r>
            <a:r>
              <a:rPr lang="en-US" sz="2800" dirty="0" err="1"/>
              <a:t>İşlemlerinde</a:t>
            </a:r>
            <a:r>
              <a:rPr lang="en-US" sz="2800" dirty="0" smtClean="0"/>
              <a:t>;</a:t>
            </a:r>
            <a:r>
              <a:rPr lang="tr-TR" sz="2800" dirty="0" smtClean="0"/>
              <a:t> </a:t>
            </a:r>
            <a:r>
              <a:rPr lang="en-US" sz="2800" dirty="0" smtClean="0"/>
              <a:t>“</a:t>
            </a:r>
            <a:r>
              <a:rPr lang="en-US" sz="2800" dirty="0" err="1"/>
              <a:t>Dosya</a:t>
            </a:r>
            <a:r>
              <a:rPr lang="en-US" sz="2800" dirty="0"/>
              <a:t> No” </a:t>
            </a:r>
            <a:r>
              <a:rPr lang="en-US" sz="2800" dirty="0" err="1" smtClean="0"/>
              <a:t>bilgisi</a:t>
            </a:r>
            <a:r>
              <a:rPr lang="en-US" sz="2800" dirty="0" smtClean="0"/>
              <a:t>	</a:t>
            </a:r>
            <a:r>
              <a:rPr lang="en-US" sz="2800" dirty="0" err="1" smtClean="0"/>
              <a:t>butonu</a:t>
            </a:r>
            <a:r>
              <a:rPr lang="en-US" sz="2800" dirty="0" smtClean="0"/>
              <a:t> </a:t>
            </a:r>
            <a:r>
              <a:rPr lang="en-US" sz="2800" dirty="0" err="1"/>
              <a:t>ile</a:t>
            </a:r>
            <a:r>
              <a:rPr lang="en-US" sz="2800" dirty="0"/>
              <a:t> “</a:t>
            </a:r>
            <a:r>
              <a:rPr lang="en-US" sz="2800" dirty="0" err="1"/>
              <a:t>Dosya</a:t>
            </a:r>
            <a:r>
              <a:rPr lang="en-US" sz="2800" dirty="0"/>
              <a:t> </a:t>
            </a:r>
            <a:r>
              <a:rPr lang="en-US" sz="2800" dirty="0" err="1"/>
              <a:t>Arama</a:t>
            </a:r>
            <a:r>
              <a:rPr lang="en-US" sz="2800" dirty="0"/>
              <a:t>”  </a:t>
            </a:r>
            <a:r>
              <a:rPr lang="en-US" sz="2800" dirty="0" err="1"/>
              <a:t>ekranında</a:t>
            </a:r>
            <a:r>
              <a:rPr lang="en-US" sz="2800" dirty="0"/>
              <a:t> </a:t>
            </a:r>
            <a:r>
              <a:rPr lang="en-US" sz="2800" dirty="0" err="1"/>
              <a:t>girilerek</a:t>
            </a:r>
            <a:r>
              <a:rPr lang="en-US" sz="2800" dirty="0"/>
              <a:t>, </a:t>
            </a:r>
            <a:r>
              <a:rPr lang="en-US" sz="2800" dirty="0" err="1"/>
              <a:t>seçilen</a:t>
            </a:r>
            <a:r>
              <a:rPr lang="en-US" sz="2800" dirty="0"/>
              <a:t> </a:t>
            </a:r>
            <a:r>
              <a:rPr lang="en-US" sz="2800" dirty="0" err="1"/>
              <a:t>dosya</a:t>
            </a:r>
            <a:r>
              <a:rPr lang="en-US" sz="2800" dirty="0"/>
              <a:t> </a:t>
            </a:r>
            <a:r>
              <a:rPr lang="en-US" sz="2800" dirty="0" err="1"/>
              <a:t>numarasındaki</a:t>
            </a:r>
            <a:r>
              <a:rPr lang="en-US" sz="2800" dirty="0"/>
              <a:t> </a:t>
            </a:r>
            <a:r>
              <a:rPr lang="en-US" sz="2800" dirty="0" err="1"/>
              <a:t>evrakın</a:t>
            </a:r>
            <a:r>
              <a:rPr lang="en-US" sz="2800" dirty="0"/>
              <a:t> </a:t>
            </a:r>
            <a:r>
              <a:rPr lang="en-US" sz="2800" dirty="0" err="1"/>
              <a:t>İşin</a:t>
            </a:r>
            <a:r>
              <a:rPr lang="en-US" sz="2800" dirty="0"/>
              <a:t> </a:t>
            </a:r>
            <a:r>
              <a:rPr lang="en-US" sz="2800" dirty="0" err="1"/>
              <a:t>Adı</a:t>
            </a:r>
            <a:r>
              <a:rPr lang="en-US" sz="2800" dirty="0"/>
              <a:t>, </a:t>
            </a:r>
            <a:r>
              <a:rPr lang="en-US" sz="2800" dirty="0" err="1"/>
              <a:t>Onaya</a:t>
            </a:r>
            <a:r>
              <a:rPr lang="en-US" sz="2800" dirty="0"/>
              <a:t> </a:t>
            </a:r>
            <a:r>
              <a:rPr lang="en-US" sz="2800" dirty="0" err="1"/>
              <a:t>Sunma</a:t>
            </a:r>
            <a:r>
              <a:rPr lang="en-US" sz="2800" dirty="0"/>
              <a:t> </a:t>
            </a:r>
            <a:r>
              <a:rPr lang="en-US" sz="2800" dirty="0" err="1"/>
              <a:t>Tarihi</a:t>
            </a:r>
            <a:r>
              <a:rPr lang="en-US" sz="2800" dirty="0"/>
              <a:t>,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Türü</a:t>
            </a:r>
            <a:r>
              <a:rPr lang="en-US" sz="2800" dirty="0"/>
              <a:t>,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Durumu</a:t>
            </a:r>
            <a:r>
              <a:rPr lang="en-US" sz="2800" dirty="0"/>
              <a:t>, </a:t>
            </a:r>
            <a:r>
              <a:rPr lang="en-US" sz="2800" dirty="0" err="1"/>
              <a:t>Konu</a:t>
            </a:r>
            <a:r>
              <a:rPr lang="en-US" sz="2800" dirty="0"/>
              <a:t> vs. </a:t>
            </a:r>
            <a:r>
              <a:rPr lang="en-US" sz="2800" dirty="0" err="1"/>
              <a:t>alanları</a:t>
            </a:r>
            <a:r>
              <a:rPr lang="en-US" sz="2800" dirty="0"/>
              <a:t> </a:t>
            </a:r>
            <a:r>
              <a:rPr lang="en-US" sz="2800" dirty="0" err="1"/>
              <a:t>hakkında</a:t>
            </a:r>
            <a:r>
              <a:rPr lang="en-US" sz="2800" dirty="0"/>
              <a:t> </a:t>
            </a:r>
            <a:r>
              <a:rPr lang="en-US" sz="2800" dirty="0" err="1"/>
              <a:t>bilgi</a:t>
            </a:r>
            <a:r>
              <a:rPr lang="en-US" sz="2800" dirty="0"/>
              <a:t> </a:t>
            </a:r>
            <a:r>
              <a:rPr lang="en-US" sz="2800" dirty="0" err="1"/>
              <a:t>sahibi</a:t>
            </a:r>
            <a:r>
              <a:rPr lang="en-US" sz="2800" dirty="0"/>
              <a:t>  </a:t>
            </a:r>
            <a:r>
              <a:rPr lang="en-US" sz="2800" dirty="0" err="1"/>
              <a:t>olunabilir</a:t>
            </a:r>
            <a:r>
              <a:rPr lang="en-US" sz="2800" dirty="0"/>
              <a:t>.</a:t>
            </a:r>
            <a:endParaRPr lang="en-US" dirty="0"/>
          </a:p>
          <a:p>
            <a:pPr marL="0" indent="0" algn="just">
              <a:buNone/>
            </a:pPr>
            <a:endParaRPr lang="en-US" sz="2800" dirty="0"/>
          </a:p>
        </p:txBody>
      </p:sp>
      <p:pic>
        <p:nvPicPr>
          <p:cNvPr id="4" name="image22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8691" y="2819400"/>
            <a:ext cx="5334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720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İş</a:t>
            </a:r>
            <a:r>
              <a:rPr lang="en-US" b="1" dirty="0"/>
              <a:t> </a:t>
            </a:r>
            <a:r>
              <a:rPr lang="en-US" b="1" dirty="0" err="1"/>
              <a:t>Akışı</a:t>
            </a:r>
            <a:r>
              <a:rPr lang="en-US" b="1" dirty="0"/>
              <a:t> </a:t>
            </a:r>
            <a:r>
              <a:rPr lang="en-US" b="1" dirty="0" err="1"/>
              <a:t>İptali</a:t>
            </a:r>
            <a:r>
              <a:rPr lang="en-US" b="1" dirty="0"/>
              <a:t> </a:t>
            </a:r>
            <a:r>
              <a:rPr lang="en-US" b="1" dirty="0" err="1" smtClean="0"/>
              <a:t>Ekranı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err="1" smtClean="0"/>
              <a:t>Kullanıcıların</a:t>
            </a:r>
            <a:r>
              <a:rPr lang="en-US" sz="2800" dirty="0" smtClean="0"/>
              <a:t> </a:t>
            </a:r>
            <a:r>
              <a:rPr lang="en-US" sz="2800" dirty="0" err="1"/>
              <a:t>kendilerinin</a:t>
            </a:r>
            <a:r>
              <a:rPr lang="en-US" sz="2800" dirty="0"/>
              <a:t> </a:t>
            </a:r>
            <a:r>
              <a:rPr lang="en-US" sz="2800" dirty="0" err="1"/>
              <a:t>oluşturduğu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akışa</a:t>
            </a:r>
            <a:r>
              <a:rPr lang="en-US" sz="2800" dirty="0"/>
              <a:t> </a:t>
            </a:r>
            <a:r>
              <a:rPr lang="en-US" sz="2800" dirty="0" err="1"/>
              <a:t>sunduğu</a:t>
            </a:r>
            <a:r>
              <a:rPr lang="en-US" sz="2800" dirty="0"/>
              <a:t> </a:t>
            </a:r>
            <a:r>
              <a:rPr lang="en-US" sz="2800" dirty="0" err="1"/>
              <a:t>evraklar</a:t>
            </a:r>
            <a:r>
              <a:rPr lang="en-US" sz="2800" dirty="0"/>
              <a:t>, “Ret” </a:t>
            </a:r>
            <a:r>
              <a:rPr lang="en-US" sz="2800" dirty="0" err="1"/>
              <a:t>edildiği</a:t>
            </a:r>
            <a:r>
              <a:rPr lang="en-US" sz="2800" dirty="0"/>
              <a:t> </a:t>
            </a:r>
            <a:r>
              <a:rPr lang="en-US" sz="2800" dirty="0" err="1"/>
              <a:t>takdirde</a:t>
            </a:r>
            <a:r>
              <a:rPr lang="en-US" sz="2800" dirty="0"/>
              <a:t>, “</a:t>
            </a:r>
            <a:r>
              <a:rPr lang="en-US" sz="2800" dirty="0" err="1"/>
              <a:t>İş</a:t>
            </a:r>
            <a:r>
              <a:rPr lang="en-US" sz="2800" dirty="0"/>
              <a:t> </a:t>
            </a:r>
            <a:r>
              <a:rPr lang="en-US" sz="2800" dirty="0" err="1"/>
              <a:t>Akışı</a:t>
            </a:r>
            <a:r>
              <a:rPr lang="en-US" sz="2800" dirty="0"/>
              <a:t> </a:t>
            </a:r>
            <a:r>
              <a:rPr lang="en-US" sz="2800" dirty="0" err="1"/>
              <a:t>İptali</a:t>
            </a:r>
            <a:r>
              <a:rPr lang="en-US" sz="2800" dirty="0"/>
              <a:t>” </a:t>
            </a:r>
            <a:r>
              <a:rPr lang="en-US" sz="2800" dirty="0" err="1"/>
              <a:t>ekranı</a:t>
            </a:r>
            <a:r>
              <a:rPr lang="en-US" sz="2800" dirty="0"/>
              <a:t> “</a:t>
            </a:r>
            <a:r>
              <a:rPr lang="en-US" sz="2800" dirty="0" err="1"/>
              <a:t>İptal</a:t>
            </a:r>
            <a:r>
              <a:rPr lang="en-US" sz="2800" dirty="0"/>
              <a:t> </a:t>
            </a:r>
            <a:r>
              <a:rPr lang="en-US" sz="2800" dirty="0" err="1"/>
              <a:t>Edilebilecek</a:t>
            </a:r>
            <a:r>
              <a:rPr lang="en-US" sz="2800" dirty="0"/>
              <a:t> </a:t>
            </a:r>
            <a:r>
              <a:rPr lang="en-US" sz="2800" dirty="0" err="1"/>
              <a:t>Akışlar</a:t>
            </a:r>
            <a:r>
              <a:rPr lang="en-US" sz="2800" dirty="0"/>
              <a:t>” </a:t>
            </a:r>
            <a:r>
              <a:rPr lang="en-US" sz="2800" dirty="0" err="1"/>
              <a:t>listesine</a:t>
            </a:r>
            <a:r>
              <a:rPr lang="en-US" sz="2800" dirty="0"/>
              <a:t> </a:t>
            </a:r>
            <a:r>
              <a:rPr lang="en-US" sz="2800" dirty="0" err="1"/>
              <a:t>düşer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smtClean="0"/>
              <a:t>“</a:t>
            </a:r>
            <a:r>
              <a:rPr lang="en-US" sz="2800" dirty="0" err="1"/>
              <a:t>Akışı</a:t>
            </a:r>
            <a:r>
              <a:rPr lang="en-US" sz="2800" dirty="0"/>
              <a:t> </a:t>
            </a:r>
            <a:r>
              <a:rPr lang="en-US" sz="2800" dirty="0" err="1"/>
              <a:t>İptal</a:t>
            </a:r>
            <a:r>
              <a:rPr lang="en-US" sz="2800" dirty="0"/>
              <a:t> Et” </a:t>
            </a:r>
            <a:r>
              <a:rPr lang="en-US" sz="2800" dirty="0" err="1"/>
              <a:t>butonu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kullanıcının</a:t>
            </a:r>
            <a:r>
              <a:rPr lang="en-US" sz="2800" dirty="0"/>
              <a:t> </a:t>
            </a:r>
            <a:r>
              <a:rPr lang="en-US" sz="2800" dirty="0" err="1"/>
              <a:t>başlatıp</a:t>
            </a:r>
            <a:r>
              <a:rPr lang="en-US" sz="2800" dirty="0"/>
              <a:t> </a:t>
            </a:r>
            <a:r>
              <a:rPr lang="en-US" sz="2800" dirty="0" err="1"/>
              <a:t>akışa</a:t>
            </a:r>
            <a:r>
              <a:rPr lang="en-US" sz="2800" dirty="0"/>
              <a:t> </a:t>
            </a:r>
            <a:r>
              <a:rPr lang="en-US" sz="2800" dirty="0" err="1"/>
              <a:t>sunduğu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‘RET’ </a:t>
            </a:r>
            <a:r>
              <a:rPr lang="en-US" sz="2800" dirty="0" err="1" smtClean="0"/>
              <a:t>edilirse</a:t>
            </a:r>
            <a:r>
              <a:rPr lang="en-US" sz="2800" dirty="0" smtClean="0"/>
              <a:t> </a:t>
            </a:r>
            <a:r>
              <a:rPr lang="en-US" sz="2800" dirty="0"/>
              <a:t>“</a:t>
            </a:r>
            <a:r>
              <a:rPr lang="en-US" sz="2800" dirty="0" err="1"/>
              <a:t>İptal</a:t>
            </a:r>
            <a:r>
              <a:rPr lang="en-US" sz="2800" dirty="0"/>
              <a:t> </a:t>
            </a:r>
            <a:r>
              <a:rPr lang="en-US" sz="2800" dirty="0" err="1"/>
              <a:t>Edilebilecek</a:t>
            </a:r>
            <a:r>
              <a:rPr lang="en-US" sz="2800" dirty="0"/>
              <a:t> </a:t>
            </a:r>
            <a:r>
              <a:rPr lang="en-US" sz="2800" dirty="0" err="1"/>
              <a:t>Akışlar</a:t>
            </a:r>
            <a:r>
              <a:rPr lang="en-US" sz="2800" dirty="0"/>
              <a:t>” </a:t>
            </a:r>
            <a:r>
              <a:rPr lang="en-US" sz="2800" dirty="0" err="1"/>
              <a:t>listesine</a:t>
            </a:r>
            <a:r>
              <a:rPr lang="en-US" sz="2800" dirty="0"/>
              <a:t> </a:t>
            </a:r>
            <a:r>
              <a:rPr lang="en-US" sz="2800" dirty="0" err="1"/>
              <a:t>düşer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“</a:t>
            </a:r>
            <a:r>
              <a:rPr lang="en-US" sz="2800" dirty="0" err="1"/>
              <a:t>Akışı</a:t>
            </a:r>
            <a:r>
              <a:rPr lang="en-US" sz="2800" dirty="0"/>
              <a:t> </a:t>
            </a:r>
            <a:r>
              <a:rPr lang="en-US" sz="2800" dirty="0" err="1"/>
              <a:t>İptal</a:t>
            </a:r>
            <a:r>
              <a:rPr lang="en-US" sz="2800" dirty="0"/>
              <a:t> Et” </a:t>
            </a:r>
            <a:r>
              <a:rPr lang="en-US" sz="2800" dirty="0" err="1"/>
              <a:t>butonu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 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/>
              <a:t>akışı</a:t>
            </a:r>
            <a:r>
              <a:rPr lang="en-US" sz="2800" dirty="0"/>
              <a:t> </a:t>
            </a:r>
            <a:r>
              <a:rPr lang="en-US" sz="2800" dirty="0" err="1"/>
              <a:t>iptal</a:t>
            </a:r>
            <a:r>
              <a:rPr lang="en-US" sz="2800" dirty="0"/>
              <a:t> </a:t>
            </a:r>
            <a:r>
              <a:rPr lang="en-US" sz="2800" dirty="0" err="1"/>
              <a:t>edilebilir</a:t>
            </a:r>
            <a:r>
              <a:rPr lang="en-US" sz="2800" dirty="0"/>
              <a:t>. </a:t>
            </a:r>
            <a:r>
              <a:rPr lang="en-US" sz="2800" dirty="0" err="1"/>
              <a:t>Akışı</a:t>
            </a:r>
            <a:r>
              <a:rPr lang="en-US" sz="2800" dirty="0"/>
              <a:t> </a:t>
            </a:r>
            <a:r>
              <a:rPr lang="en-US" sz="2800" dirty="0" err="1"/>
              <a:t>iptal</a:t>
            </a:r>
            <a:r>
              <a:rPr lang="en-US" sz="2800" dirty="0"/>
              <a:t> </a:t>
            </a:r>
            <a:r>
              <a:rPr lang="en-US" sz="2800" dirty="0" err="1"/>
              <a:t>edilen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kullanıcının</a:t>
            </a:r>
            <a:r>
              <a:rPr lang="en-US" sz="2800" dirty="0"/>
              <a:t>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/>
              <a:t>listesinden</a:t>
            </a:r>
            <a:r>
              <a:rPr lang="en-US" sz="2800" dirty="0"/>
              <a:t> </a:t>
            </a:r>
            <a:r>
              <a:rPr lang="en-US" sz="2800" dirty="0" err="1"/>
              <a:t>düşer</a:t>
            </a:r>
            <a:r>
              <a:rPr lang="en-US" sz="30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467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Sorgular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/>
              <a:t>Büro</a:t>
            </a:r>
            <a:r>
              <a:rPr lang="en-US" sz="2800" b="1" dirty="0"/>
              <a:t> </a:t>
            </a:r>
            <a:r>
              <a:rPr lang="en-US" sz="2800" b="1" dirty="0" err="1"/>
              <a:t>Evrak</a:t>
            </a:r>
            <a:r>
              <a:rPr lang="en-US" sz="2800" b="1" dirty="0"/>
              <a:t> </a:t>
            </a:r>
            <a:r>
              <a:rPr lang="en-US" sz="2800" b="1" dirty="0" err="1"/>
              <a:t>Sorgusu</a:t>
            </a:r>
            <a:endParaRPr lang="en-US" sz="2800" b="1" dirty="0"/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smtClean="0"/>
              <a:t>“</a:t>
            </a:r>
            <a:r>
              <a:rPr lang="en-US" sz="2800" dirty="0" err="1"/>
              <a:t>Büro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Sorgusu</a:t>
            </a:r>
            <a:r>
              <a:rPr lang="en-US" sz="2800" dirty="0"/>
              <a:t>” </a:t>
            </a:r>
            <a:r>
              <a:rPr lang="en-US" sz="2800" dirty="0" err="1"/>
              <a:t>ekranında</a:t>
            </a:r>
            <a:r>
              <a:rPr lang="en-US" sz="2800" dirty="0"/>
              <a:t> </a:t>
            </a:r>
            <a:r>
              <a:rPr lang="en-US" sz="2800" dirty="0" err="1"/>
              <a:t>kullanıcıların</a:t>
            </a:r>
            <a:r>
              <a:rPr lang="en-US" sz="2800" dirty="0"/>
              <a:t> </a:t>
            </a:r>
            <a:r>
              <a:rPr lang="en-US" sz="2800" dirty="0" err="1"/>
              <a:t>birim</a:t>
            </a:r>
            <a:r>
              <a:rPr lang="en-US" sz="2800" dirty="0"/>
              <a:t> </a:t>
            </a:r>
            <a:r>
              <a:rPr lang="en-US" sz="2800" dirty="0" err="1"/>
              <a:t>bazında</a:t>
            </a:r>
            <a:r>
              <a:rPr lang="en-US" sz="2800" dirty="0"/>
              <a:t> </a:t>
            </a:r>
            <a:r>
              <a:rPr lang="en-US" sz="2800" dirty="0" err="1"/>
              <a:t>işlem</a:t>
            </a:r>
            <a:r>
              <a:rPr lang="en-US" sz="2800" dirty="0"/>
              <a:t> </a:t>
            </a:r>
            <a:r>
              <a:rPr lang="en-US" sz="2800" dirty="0" err="1"/>
              <a:t>yapılan</a:t>
            </a:r>
            <a:r>
              <a:rPr lang="en-US" sz="2800" dirty="0"/>
              <a:t> </a:t>
            </a:r>
            <a:r>
              <a:rPr lang="en-US" sz="2800" dirty="0" err="1" smtClean="0"/>
              <a:t>evraklar</a:t>
            </a:r>
            <a:r>
              <a:rPr lang="en-US" sz="2800" dirty="0" smtClean="0"/>
              <a:t> </a:t>
            </a:r>
            <a:r>
              <a:rPr lang="en-US" sz="2800" dirty="0" err="1"/>
              <a:t>sorgulanabilir</a:t>
            </a:r>
            <a:r>
              <a:rPr lang="en-US" sz="2800" dirty="0"/>
              <a:t>. </a:t>
            </a:r>
            <a:r>
              <a:rPr lang="en-US" sz="2800" dirty="0" err="1"/>
              <a:t>Sorgu</a:t>
            </a:r>
            <a:r>
              <a:rPr lang="en-US" sz="2800" dirty="0"/>
              <a:t> </a:t>
            </a:r>
            <a:r>
              <a:rPr lang="en-US" sz="2800" dirty="0" err="1"/>
              <a:t>sonuçları</a:t>
            </a:r>
            <a:r>
              <a:rPr lang="en-US" sz="2800" dirty="0"/>
              <a:t> “</a:t>
            </a:r>
            <a:r>
              <a:rPr lang="en-US" sz="2800" dirty="0" err="1"/>
              <a:t>Dosya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Listesi</a:t>
            </a:r>
            <a:r>
              <a:rPr lang="en-US" sz="2800" dirty="0"/>
              <a:t>” </a:t>
            </a:r>
            <a:r>
              <a:rPr lang="en-US" sz="2800" dirty="0" err="1"/>
              <a:t>paneline</a:t>
            </a:r>
            <a:r>
              <a:rPr lang="en-US" sz="2800" dirty="0"/>
              <a:t> </a:t>
            </a:r>
            <a:r>
              <a:rPr lang="en-US" sz="2800" dirty="0" err="1"/>
              <a:t>gelir</a:t>
            </a:r>
            <a:r>
              <a:rPr lang="en-US" sz="2800" dirty="0"/>
              <a:t>. </a:t>
            </a:r>
            <a:r>
              <a:rPr lang="en-US" sz="2800" dirty="0" err="1"/>
              <a:t>Burada</a:t>
            </a:r>
            <a:r>
              <a:rPr lang="en-US" sz="2800" dirty="0"/>
              <a:t> </a:t>
            </a:r>
            <a:r>
              <a:rPr lang="en-US" sz="2800" dirty="0" err="1" smtClean="0"/>
              <a:t>evrakın</a:t>
            </a:r>
            <a:r>
              <a:rPr lang="en-US" sz="2800" dirty="0" smtClean="0"/>
              <a:t> </a:t>
            </a:r>
            <a:r>
              <a:rPr lang="en-US" sz="2800" dirty="0" err="1"/>
              <a:t>üstünde</a:t>
            </a:r>
            <a:r>
              <a:rPr lang="en-US" sz="2800" dirty="0"/>
              <a:t> mouse </a:t>
            </a:r>
            <a:r>
              <a:rPr lang="en-US" sz="2800" dirty="0" err="1"/>
              <a:t>sabit</a:t>
            </a:r>
            <a:r>
              <a:rPr lang="en-US" sz="2800" dirty="0"/>
              <a:t> </a:t>
            </a:r>
            <a:r>
              <a:rPr lang="en-US" sz="2800" dirty="0" err="1"/>
              <a:t>bırakıldığında</a:t>
            </a:r>
            <a:r>
              <a:rPr lang="en-US" sz="2800" dirty="0"/>
              <a:t> </a:t>
            </a:r>
            <a:r>
              <a:rPr lang="en-US" sz="2800" dirty="0" err="1"/>
              <a:t>evraka</a:t>
            </a:r>
            <a:r>
              <a:rPr lang="en-US" sz="2800" dirty="0"/>
              <a:t> </a:t>
            </a:r>
            <a:r>
              <a:rPr lang="en-US" sz="2800" dirty="0" err="1"/>
              <a:t>ait</a:t>
            </a:r>
            <a:r>
              <a:rPr lang="en-US" sz="2800" dirty="0"/>
              <a:t> </a:t>
            </a:r>
            <a:r>
              <a:rPr lang="en-US" sz="2800" dirty="0" err="1"/>
              <a:t>büro</a:t>
            </a:r>
            <a:r>
              <a:rPr lang="en-US" sz="2800" dirty="0"/>
              <a:t> no, </a:t>
            </a:r>
            <a:r>
              <a:rPr lang="en-US" sz="2800" dirty="0" err="1"/>
              <a:t>büro</a:t>
            </a:r>
            <a:r>
              <a:rPr lang="en-US" sz="2800" dirty="0"/>
              <a:t> </a:t>
            </a:r>
            <a:r>
              <a:rPr lang="en-US" sz="2800" dirty="0" err="1"/>
              <a:t>tarihi</a:t>
            </a:r>
            <a:r>
              <a:rPr lang="en-US" sz="2800" dirty="0"/>
              <a:t>, </a:t>
            </a:r>
            <a:r>
              <a:rPr lang="en-US" sz="2800" dirty="0" err="1"/>
              <a:t>gönderen</a:t>
            </a:r>
            <a:r>
              <a:rPr lang="en-US" sz="2800" dirty="0"/>
              <a:t> </a:t>
            </a:r>
            <a:r>
              <a:rPr lang="en-US" sz="2800" dirty="0" err="1"/>
              <a:t>kişi</a:t>
            </a:r>
            <a:r>
              <a:rPr lang="en-US" sz="2800" dirty="0"/>
              <a:t> </a:t>
            </a:r>
            <a:r>
              <a:rPr lang="en-US" sz="2800" dirty="0" err="1"/>
              <a:t>vs</a:t>
            </a:r>
            <a:r>
              <a:rPr lang="en-US" sz="2800" dirty="0"/>
              <a:t> </a:t>
            </a:r>
            <a:r>
              <a:rPr lang="en-US" sz="2800" dirty="0" err="1"/>
              <a:t>bilgileri</a:t>
            </a:r>
            <a:r>
              <a:rPr lang="en-US" sz="2800" dirty="0"/>
              <a:t> </a:t>
            </a:r>
            <a:r>
              <a:rPr lang="en-US" sz="2800" dirty="0" err="1"/>
              <a:t>görülebilir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84105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Sorgular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/>
              <a:t>Dosyalar</a:t>
            </a:r>
            <a:r>
              <a:rPr lang="en-US" sz="2800" b="1" dirty="0"/>
              <a:t> </a:t>
            </a:r>
            <a:r>
              <a:rPr lang="en-US" sz="2800" b="1" dirty="0" err="1"/>
              <a:t>Sorgusu</a:t>
            </a:r>
            <a:endParaRPr lang="en-US" sz="2800" b="1" dirty="0"/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err="1" smtClean="0"/>
              <a:t>Dosyalar</a:t>
            </a:r>
            <a:r>
              <a:rPr lang="en-US" sz="2800" dirty="0" smtClean="0"/>
              <a:t> </a:t>
            </a:r>
            <a:r>
              <a:rPr lang="en-US" sz="2800" dirty="0" err="1"/>
              <a:t>sorgusunda</a:t>
            </a:r>
            <a:r>
              <a:rPr lang="en-US" sz="2800" dirty="0"/>
              <a:t> “</a:t>
            </a:r>
            <a:r>
              <a:rPr lang="en-US" sz="2800" dirty="0" err="1"/>
              <a:t>Dosya</a:t>
            </a:r>
            <a:r>
              <a:rPr lang="en-US" sz="2800" dirty="0"/>
              <a:t> </a:t>
            </a:r>
            <a:r>
              <a:rPr lang="en-US" sz="2800" dirty="0" err="1"/>
              <a:t>Açılış</a:t>
            </a:r>
            <a:r>
              <a:rPr lang="en-US" sz="2800" dirty="0"/>
              <a:t> </a:t>
            </a:r>
            <a:r>
              <a:rPr lang="en-US" sz="2800" dirty="0" err="1"/>
              <a:t>Tarih</a:t>
            </a:r>
            <a:r>
              <a:rPr lang="en-US" sz="2800" dirty="0"/>
              <a:t> </a:t>
            </a:r>
            <a:r>
              <a:rPr lang="en-US" sz="2800" dirty="0" err="1"/>
              <a:t>Aralıkları</a:t>
            </a:r>
            <a:r>
              <a:rPr lang="en-US" sz="2800" dirty="0"/>
              <a:t>” </a:t>
            </a:r>
            <a:r>
              <a:rPr lang="en-US" sz="2800" dirty="0" err="1"/>
              <a:t>ya</a:t>
            </a:r>
            <a:r>
              <a:rPr lang="en-US" sz="2800" dirty="0"/>
              <a:t> da ‘</a:t>
            </a:r>
            <a:r>
              <a:rPr lang="en-US" sz="2800" dirty="0" err="1"/>
              <a:t>Dosya</a:t>
            </a:r>
            <a:r>
              <a:rPr lang="en-US" sz="2800" dirty="0"/>
              <a:t> No’ </a:t>
            </a:r>
            <a:r>
              <a:rPr lang="en-US" sz="2800" dirty="0" err="1"/>
              <a:t>kısmına</a:t>
            </a:r>
            <a:r>
              <a:rPr lang="en-US" sz="2800" dirty="0"/>
              <a:t> </a:t>
            </a:r>
            <a:r>
              <a:rPr lang="en-US" sz="2800" dirty="0" err="1" smtClean="0"/>
              <a:t>dosya</a:t>
            </a:r>
            <a:r>
              <a:rPr lang="en-US" sz="2800" dirty="0" smtClean="0"/>
              <a:t> </a:t>
            </a:r>
            <a:r>
              <a:rPr lang="en-US" sz="2800" dirty="0"/>
              <a:t>no </a:t>
            </a:r>
            <a:r>
              <a:rPr lang="en-US" sz="2800" dirty="0" err="1"/>
              <a:t>yada</a:t>
            </a:r>
            <a:r>
              <a:rPr lang="en-US" sz="2800" dirty="0"/>
              <a:t> </a:t>
            </a:r>
            <a:r>
              <a:rPr lang="en-US" sz="2800" dirty="0" err="1"/>
              <a:t>dosya</a:t>
            </a:r>
            <a:r>
              <a:rPr lang="en-US" sz="2800" dirty="0"/>
              <a:t> </a:t>
            </a:r>
            <a:r>
              <a:rPr lang="en-US" sz="2800" dirty="0" err="1"/>
              <a:t>adı</a:t>
            </a:r>
            <a:r>
              <a:rPr lang="en-US" sz="2800" dirty="0"/>
              <a:t> </a:t>
            </a:r>
            <a:r>
              <a:rPr lang="en-US" sz="2800" dirty="0" err="1"/>
              <a:t>girilerek</a:t>
            </a:r>
            <a:r>
              <a:rPr lang="en-US" sz="2800" dirty="0"/>
              <a:t> </a:t>
            </a:r>
            <a:r>
              <a:rPr lang="en-US" sz="2800" dirty="0" err="1"/>
              <a:t>dosya</a:t>
            </a:r>
            <a:r>
              <a:rPr lang="en-US" sz="2800" dirty="0"/>
              <a:t> </a:t>
            </a:r>
            <a:r>
              <a:rPr lang="en-US" sz="2800" dirty="0" err="1"/>
              <a:t>listesi</a:t>
            </a:r>
            <a:r>
              <a:rPr lang="en-US" sz="2800" dirty="0"/>
              <a:t> </a:t>
            </a:r>
            <a:r>
              <a:rPr lang="en-US" sz="2800" dirty="0" err="1"/>
              <a:t>görebilir</a:t>
            </a:r>
            <a:r>
              <a:rPr lang="en-US" sz="2800" dirty="0"/>
              <a:t>. </a:t>
            </a:r>
            <a:r>
              <a:rPr lang="en-US" sz="2800" dirty="0" err="1"/>
              <a:t>Açıklama</a:t>
            </a:r>
            <a:r>
              <a:rPr lang="en-US" sz="2800" dirty="0"/>
              <a:t> </a:t>
            </a:r>
            <a:r>
              <a:rPr lang="en-US" sz="2800" dirty="0" err="1"/>
              <a:t>alanında</a:t>
            </a:r>
            <a:r>
              <a:rPr lang="en-US" sz="2800" dirty="0"/>
              <a:t> </a:t>
            </a:r>
            <a:r>
              <a:rPr lang="en-US" sz="2800" dirty="0" err="1" smtClean="0"/>
              <a:t>dosyaya</a:t>
            </a:r>
            <a:r>
              <a:rPr lang="tr-TR" sz="2800" dirty="0" smtClean="0"/>
              <a:t> </a:t>
            </a:r>
            <a:r>
              <a:rPr lang="en-US" sz="2800" dirty="0" err="1" smtClean="0"/>
              <a:t>ait</a:t>
            </a:r>
            <a:r>
              <a:rPr lang="en-US" sz="2800" dirty="0" smtClean="0"/>
              <a:t> </a:t>
            </a:r>
            <a:r>
              <a:rPr lang="en-US" sz="2800" dirty="0" err="1"/>
              <a:t>varsa</a:t>
            </a:r>
            <a:r>
              <a:rPr lang="en-US" sz="2800" dirty="0"/>
              <a:t> </a:t>
            </a:r>
            <a:r>
              <a:rPr lang="en-US" sz="2800" dirty="0" err="1"/>
              <a:t>açıklama</a:t>
            </a:r>
            <a:r>
              <a:rPr lang="en-US" sz="2800" dirty="0"/>
              <a:t> </a:t>
            </a:r>
            <a:r>
              <a:rPr lang="en-US" sz="2800" dirty="0" err="1"/>
              <a:t>bilgileri</a:t>
            </a:r>
            <a:r>
              <a:rPr lang="en-US" sz="2800" dirty="0"/>
              <a:t> </a:t>
            </a:r>
            <a:r>
              <a:rPr lang="en-US" sz="2800" dirty="0" err="1"/>
              <a:t>görüntülenir</a:t>
            </a:r>
            <a:r>
              <a:rPr lang="en-US" sz="2800" dirty="0"/>
              <a:t>. </a:t>
            </a:r>
            <a:r>
              <a:rPr lang="en-US" sz="2800" dirty="0" err="1"/>
              <a:t>Sağ</a:t>
            </a:r>
            <a:r>
              <a:rPr lang="en-US" sz="2800" dirty="0"/>
              <a:t> </a:t>
            </a:r>
            <a:r>
              <a:rPr lang="en-US" sz="2800" dirty="0" err="1"/>
              <a:t>taraftaki</a:t>
            </a:r>
            <a:r>
              <a:rPr lang="en-US" sz="2800" dirty="0"/>
              <a:t> “</a:t>
            </a:r>
            <a:r>
              <a:rPr lang="en-US" sz="2800" dirty="0" err="1"/>
              <a:t>Dokümanlar</a:t>
            </a:r>
            <a:r>
              <a:rPr lang="en-US" sz="2800" dirty="0"/>
              <a:t>” </a:t>
            </a:r>
            <a:r>
              <a:rPr lang="en-US" sz="2800" dirty="0" err="1"/>
              <a:t>panelinde</a:t>
            </a:r>
            <a:r>
              <a:rPr lang="en-US" sz="2800" dirty="0"/>
              <a:t> </a:t>
            </a:r>
            <a:r>
              <a:rPr lang="en-US" sz="2800" dirty="0" err="1"/>
              <a:t>ise</a:t>
            </a:r>
            <a:r>
              <a:rPr lang="en-US" sz="2800" dirty="0"/>
              <a:t> </a:t>
            </a:r>
            <a:r>
              <a:rPr lang="en-US" sz="2800" dirty="0" err="1"/>
              <a:t>seçilen</a:t>
            </a:r>
            <a:r>
              <a:rPr lang="en-US" sz="2800" dirty="0"/>
              <a:t> </a:t>
            </a:r>
            <a:r>
              <a:rPr lang="en-US" sz="2800" dirty="0" err="1"/>
              <a:t>dosyanın</a:t>
            </a:r>
            <a:r>
              <a:rPr lang="en-US" sz="2800" dirty="0"/>
              <a:t> </a:t>
            </a:r>
            <a:r>
              <a:rPr lang="en-US" sz="2800" dirty="0" err="1"/>
              <a:t>içinde</a:t>
            </a:r>
            <a:r>
              <a:rPr lang="en-US" sz="2800" dirty="0"/>
              <a:t> </a:t>
            </a:r>
            <a:r>
              <a:rPr lang="en-US" sz="2800" dirty="0" err="1"/>
              <a:t>bulunan</a:t>
            </a:r>
            <a:r>
              <a:rPr lang="en-US" sz="2800" dirty="0"/>
              <a:t> </a:t>
            </a:r>
            <a:r>
              <a:rPr lang="en-US" sz="2800" dirty="0" err="1" smtClean="0"/>
              <a:t>evraklar</a:t>
            </a:r>
            <a:r>
              <a:rPr lang="tr-TR" sz="2800" dirty="0"/>
              <a:t> </a:t>
            </a:r>
            <a:r>
              <a:rPr lang="en-US" sz="2800" dirty="0" err="1" smtClean="0"/>
              <a:t>görüntülenir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tr-TR" sz="3000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964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DOKÜMAN YÖNETİM </a:t>
            </a:r>
            <a:r>
              <a:rPr lang="en-US" b="1" dirty="0" smtClean="0"/>
              <a:t>SİSTEMİ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>UYAP </a:t>
            </a:r>
            <a:r>
              <a:rPr lang="en-US" sz="2800" dirty="0" err="1"/>
              <a:t>kapsamında</a:t>
            </a:r>
            <a:r>
              <a:rPr lang="en-US" sz="2800" dirty="0"/>
              <a:t> e-</a:t>
            </a:r>
            <a:r>
              <a:rPr lang="en-US" sz="2800" dirty="0" err="1"/>
              <a:t>imza</a:t>
            </a:r>
            <a:r>
              <a:rPr lang="en-US" sz="2800" dirty="0"/>
              <a:t> alt </a:t>
            </a:r>
            <a:r>
              <a:rPr lang="en-US" sz="2800" dirty="0" err="1"/>
              <a:t>yapısına</a:t>
            </a:r>
            <a:r>
              <a:rPr lang="en-US" sz="2800" dirty="0"/>
              <a:t> </a:t>
            </a:r>
            <a:r>
              <a:rPr lang="en-US" sz="2800" dirty="0" err="1"/>
              <a:t>uygun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çalışan</a:t>
            </a:r>
            <a:r>
              <a:rPr lang="en-US" sz="2800" dirty="0"/>
              <a:t> </a:t>
            </a:r>
            <a:r>
              <a:rPr lang="en-US" sz="2800" dirty="0" err="1"/>
              <a:t>Doküman</a:t>
            </a:r>
            <a:r>
              <a:rPr lang="en-US" sz="2800" dirty="0"/>
              <a:t> </a:t>
            </a:r>
            <a:r>
              <a:rPr lang="en-US" sz="2800" dirty="0" err="1"/>
              <a:t>Yönetim</a:t>
            </a:r>
            <a:r>
              <a:rPr lang="en-US" sz="2800" dirty="0"/>
              <a:t> </a:t>
            </a:r>
            <a:r>
              <a:rPr lang="en-US" sz="2800" dirty="0" err="1"/>
              <a:t>Sistemi</a:t>
            </a:r>
            <a:r>
              <a:rPr lang="en-US" sz="2800" dirty="0"/>
              <a:t> (DYS), </a:t>
            </a:r>
            <a:r>
              <a:rPr lang="en-US" sz="2800" dirty="0" err="1"/>
              <a:t>fonksiyonel</a:t>
            </a:r>
            <a:r>
              <a:rPr lang="en-US" sz="2800" dirty="0"/>
              <a:t> </a:t>
            </a:r>
            <a:r>
              <a:rPr lang="en-US" sz="2800" dirty="0" err="1"/>
              <a:t>kapsamdaki</a:t>
            </a:r>
            <a:r>
              <a:rPr lang="en-US" sz="2800" dirty="0"/>
              <a:t> </a:t>
            </a:r>
            <a:r>
              <a:rPr lang="en-US" sz="2800" dirty="0" err="1"/>
              <a:t>uygulamalara</a:t>
            </a:r>
            <a:r>
              <a:rPr lang="en-US" sz="2800" dirty="0"/>
              <a:t> </a:t>
            </a:r>
            <a:r>
              <a:rPr lang="en-US" sz="2800" dirty="0" err="1"/>
              <a:t>girdi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uygulamalar</a:t>
            </a:r>
            <a:r>
              <a:rPr lang="en-US" sz="2800" dirty="0"/>
              <a:t> </a:t>
            </a:r>
            <a:r>
              <a:rPr lang="en-US" sz="2800" dirty="0" err="1"/>
              <a:t>dâhilinde</a:t>
            </a:r>
            <a:r>
              <a:rPr lang="en-US" sz="2800" dirty="0"/>
              <a:t> </a:t>
            </a:r>
            <a:r>
              <a:rPr lang="en-US" sz="2800" dirty="0" err="1"/>
              <a:t>üretilen</a:t>
            </a:r>
            <a:r>
              <a:rPr lang="en-US" sz="2800" dirty="0"/>
              <a:t>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/>
              <a:t>evrakların</a:t>
            </a:r>
            <a:r>
              <a:rPr lang="en-US" sz="2800" dirty="0"/>
              <a:t> </a:t>
            </a:r>
            <a:r>
              <a:rPr lang="en-US" sz="2800" dirty="0" err="1"/>
              <a:t>elektronik</a:t>
            </a:r>
            <a:r>
              <a:rPr lang="en-US" sz="2800" dirty="0"/>
              <a:t> </a:t>
            </a:r>
            <a:r>
              <a:rPr lang="en-US" sz="2800" dirty="0" err="1"/>
              <a:t>ortamda</a:t>
            </a:r>
            <a:r>
              <a:rPr lang="en-US" sz="2800" dirty="0"/>
              <a:t> </a:t>
            </a:r>
            <a:r>
              <a:rPr lang="en-US" sz="2800" dirty="0" err="1"/>
              <a:t>yönetimini</a:t>
            </a:r>
            <a:r>
              <a:rPr lang="en-US" sz="2800" dirty="0"/>
              <a:t>, </a:t>
            </a:r>
            <a:r>
              <a:rPr lang="en-US" sz="2800" dirty="0" err="1"/>
              <a:t>onay</a:t>
            </a:r>
            <a:r>
              <a:rPr lang="en-US" sz="2800" dirty="0"/>
              <a:t> </a:t>
            </a:r>
            <a:r>
              <a:rPr lang="en-US" sz="2800" dirty="0" err="1"/>
              <a:t>işlemlerinin</a:t>
            </a:r>
            <a:r>
              <a:rPr lang="en-US" sz="2800" dirty="0"/>
              <a:t> </a:t>
            </a:r>
            <a:r>
              <a:rPr lang="en-US" sz="2800" dirty="0" err="1"/>
              <a:t>gerçekleştirilmesini</a:t>
            </a:r>
            <a:r>
              <a:rPr lang="en-US" sz="2800" dirty="0"/>
              <a:t>, </a:t>
            </a:r>
            <a:r>
              <a:rPr lang="en-US" sz="2800" dirty="0" err="1"/>
              <a:t>arşivlenmesini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“full text search”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 smtClean="0"/>
              <a:t>aranabilmesini</a:t>
            </a:r>
            <a:r>
              <a:rPr lang="en-US" sz="2800" dirty="0" smtClean="0"/>
              <a:t> </a:t>
            </a:r>
            <a:r>
              <a:rPr lang="en-US" sz="2800" dirty="0" err="1"/>
              <a:t>sağlamaktadır</a:t>
            </a:r>
            <a:r>
              <a:rPr lang="en-US" sz="2800" dirty="0"/>
              <a:t>. </a:t>
            </a:r>
            <a:r>
              <a:rPr lang="en-US" sz="2800" dirty="0" err="1"/>
              <a:t>Merkez</a:t>
            </a:r>
            <a:r>
              <a:rPr lang="en-US" sz="2800" dirty="0"/>
              <a:t> </a:t>
            </a:r>
            <a:r>
              <a:rPr lang="en-US" sz="2800" dirty="0" err="1"/>
              <a:t>Birimler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Taşra</a:t>
            </a:r>
            <a:r>
              <a:rPr lang="en-US" sz="2800" dirty="0"/>
              <a:t> </a:t>
            </a:r>
            <a:r>
              <a:rPr lang="en-US" sz="2800" dirty="0" err="1"/>
              <a:t>Birimleri</a:t>
            </a:r>
            <a:r>
              <a:rPr lang="en-US" sz="2800" dirty="0"/>
              <a:t> </a:t>
            </a:r>
            <a:r>
              <a:rPr lang="en-US" sz="2800" dirty="0" err="1"/>
              <a:t>arasındaki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bilgi</a:t>
            </a:r>
            <a:r>
              <a:rPr lang="en-US" sz="2800" dirty="0"/>
              <a:t> </a:t>
            </a:r>
            <a:r>
              <a:rPr lang="en-US" sz="2800" dirty="0" err="1" smtClean="0"/>
              <a:t>akışı</a:t>
            </a:r>
            <a:r>
              <a:rPr lang="tr-TR" sz="2800" dirty="0"/>
              <a:t> </a:t>
            </a:r>
            <a:r>
              <a:rPr lang="en-US" sz="2800" dirty="0" smtClean="0"/>
              <a:t>DYS</a:t>
            </a:r>
            <a:r>
              <a:rPr lang="tr-TR" sz="2800" dirty="0" smtClean="0"/>
              <a:t> </a:t>
            </a:r>
            <a:r>
              <a:rPr lang="en-US" sz="2800" dirty="0" err="1" smtClean="0"/>
              <a:t>ile</a:t>
            </a:r>
            <a:r>
              <a:rPr lang="tr-TR" sz="2800" dirty="0" smtClean="0"/>
              <a:t> </a:t>
            </a:r>
            <a:r>
              <a:rPr lang="en-US" sz="2800" dirty="0" err="1" smtClean="0"/>
              <a:t>elektronik</a:t>
            </a:r>
            <a:r>
              <a:rPr lang="tr-TR" sz="2800" dirty="0" smtClean="0"/>
              <a:t> </a:t>
            </a:r>
            <a:r>
              <a:rPr lang="en-US" sz="2800" dirty="0" err="1" smtClean="0"/>
              <a:t>ortamda</a:t>
            </a:r>
            <a:r>
              <a:rPr lang="en-US" sz="2800" dirty="0" smtClean="0"/>
              <a:t> </a:t>
            </a:r>
            <a:r>
              <a:rPr lang="en-US" sz="2800" dirty="0" err="1"/>
              <a:t>gerçekleştirilmektedir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752653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Sorgular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/>
              <a:t>Performans</a:t>
            </a:r>
            <a:r>
              <a:rPr lang="en-US" b="1" dirty="0"/>
              <a:t> </a:t>
            </a:r>
            <a:r>
              <a:rPr lang="en-US" b="1" dirty="0" err="1"/>
              <a:t>Sorgusu</a:t>
            </a:r>
            <a:r>
              <a:rPr lang="en-US" b="1" dirty="0"/>
              <a:t> (</a:t>
            </a:r>
            <a:r>
              <a:rPr lang="en-US" b="1" dirty="0" err="1" smtClean="0"/>
              <a:t>Yönetici</a:t>
            </a:r>
            <a:r>
              <a:rPr lang="tr-TR" b="1" dirty="0"/>
              <a:t> </a:t>
            </a:r>
            <a:r>
              <a:rPr lang="en-US" b="1" dirty="0" err="1" smtClean="0"/>
              <a:t>Ekranları</a:t>
            </a:r>
            <a:r>
              <a:rPr lang="en-US" b="1" dirty="0"/>
              <a:t>)</a:t>
            </a:r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smtClean="0"/>
              <a:t>“</a:t>
            </a:r>
            <a:r>
              <a:rPr lang="en-US" sz="2800" dirty="0" err="1"/>
              <a:t>Performans</a:t>
            </a:r>
            <a:r>
              <a:rPr lang="en-US" sz="2800" dirty="0"/>
              <a:t> </a:t>
            </a:r>
            <a:r>
              <a:rPr lang="en-US" sz="2800" dirty="0" err="1"/>
              <a:t>Ekranı</a:t>
            </a:r>
            <a:r>
              <a:rPr lang="en-US" sz="2800" dirty="0"/>
              <a:t>” </a:t>
            </a:r>
            <a:r>
              <a:rPr lang="en-US" sz="2800" dirty="0" err="1"/>
              <a:t>aracılığıyla</a:t>
            </a:r>
            <a:r>
              <a:rPr lang="en-US" sz="2800" dirty="0"/>
              <a:t>, </a:t>
            </a:r>
            <a:r>
              <a:rPr lang="en-US" sz="2800" dirty="0" err="1"/>
              <a:t>kullanıcılar</a:t>
            </a:r>
            <a:r>
              <a:rPr lang="en-US" sz="2800" dirty="0"/>
              <a:t> </a:t>
            </a:r>
            <a:r>
              <a:rPr lang="en-US" sz="2800" dirty="0" err="1" smtClean="0"/>
              <a:t>yetkileri</a:t>
            </a:r>
            <a:r>
              <a:rPr lang="tr-TR" sz="2800" dirty="0"/>
              <a:t> </a:t>
            </a:r>
            <a:r>
              <a:rPr lang="en-US" sz="2800" dirty="0" err="1" smtClean="0"/>
              <a:t>dâhilindeki</a:t>
            </a:r>
            <a:r>
              <a:rPr lang="en-US" sz="2800" dirty="0" smtClean="0"/>
              <a:t> </a:t>
            </a:r>
            <a:r>
              <a:rPr lang="en-US" sz="2800" dirty="0" err="1"/>
              <a:t>kullanıcıların</a:t>
            </a:r>
            <a:r>
              <a:rPr lang="en-US" sz="2800" dirty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üzerinde</a:t>
            </a:r>
            <a:r>
              <a:rPr lang="tr-TR" sz="2800" dirty="0"/>
              <a:t> </a:t>
            </a:r>
            <a:r>
              <a:rPr lang="en-US" sz="2800" dirty="0" err="1" smtClean="0"/>
              <a:t>gerçekleştirdikleri</a:t>
            </a:r>
            <a:r>
              <a:rPr lang="en-US" sz="2800" dirty="0" smtClean="0"/>
              <a:t> </a:t>
            </a:r>
            <a:r>
              <a:rPr lang="en-US" sz="2800" dirty="0" err="1"/>
              <a:t>çeşitli</a:t>
            </a:r>
            <a:r>
              <a:rPr lang="en-US" sz="2800" dirty="0"/>
              <a:t> </a:t>
            </a:r>
            <a:r>
              <a:rPr lang="en-US" sz="2800" dirty="0" err="1"/>
              <a:t>işlemlere</a:t>
            </a:r>
            <a:r>
              <a:rPr lang="en-US" sz="2800" dirty="0"/>
              <a:t> </a:t>
            </a:r>
            <a:r>
              <a:rPr lang="en-US" sz="2800" dirty="0" err="1"/>
              <a:t>ait</a:t>
            </a:r>
            <a:r>
              <a:rPr lang="en-US" sz="2800" dirty="0"/>
              <a:t> </a:t>
            </a:r>
            <a:r>
              <a:rPr lang="en-US" sz="2800" dirty="0" err="1"/>
              <a:t>performans</a:t>
            </a:r>
            <a:r>
              <a:rPr lang="en-US" sz="2800" dirty="0"/>
              <a:t> </a:t>
            </a:r>
            <a:r>
              <a:rPr lang="en-US" sz="2800" dirty="0" err="1"/>
              <a:t>zaman</a:t>
            </a:r>
            <a:r>
              <a:rPr lang="en-US" sz="2800" dirty="0"/>
              <a:t> </a:t>
            </a:r>
            <a:r>
              <a:rPr lang="en-US" sz="2800" dirty="0" err="1"/>
              <a:t>ölçülerini</a:t>
            </a:r>
            <a:r>
              <a:rPr lang="en-US" sz="2800" dirty="0"/>
              <a:t> </a:t>
            </a:r>
            <a:r>
              <a:rPr lang="en-US" sz="2800" dirty="0" err="1"/>
              <a:t>sorgulayabilirler</a:t>
            </a:r>
            <a:r>
              <a:rPr lang="en-US" sz="2800" dirty="0"/>
              <a:t>. </a:t>
            </a:r>
            <a:r>
              <a:rPr lang="en-US" sz="2800" dirty="0" err="1"/>
              <a:t>Hangi</a:t>
            </a:r>
            <a:r>
              <a:rPr lang="en-US" sz="2800" dirty="0"/>
              <a:t> </a:t>
            </a:r>
            <a:r>
              <a:rPr lang="en-US" sz="2800" dirty="0" err="1"/>
              <a:t>kullanıcının</a:t>
            </a:r>
            <a:r>
              <a:rPr lang="en-US" sz="2800" dirty="0"/>
              <a:t> </a:t>
            </a:r>
            <a:r>
              <a:rPr lang="en-US" sz="2800" dirty="0" err="1"/>
              <a:t>hangi</a:t>
            </a:r>
            <a:r>
              <a:rPr lang="en-US" sz="2800" dirty="0"/>
              <a:t> </a:t>
            </a:r>
            <a:r>
              <a:rPr lang="en-US" sz="2800" dirty="0" err="1"/>
              <a:t>kullanıcı</a:t>
            </a:r>
            <a:r>
              <a:rPr lang="en-US" sz="2800" dirty="0"/>
              <a:t> </a:t>
            </a:r>
            <a:r>
              <a:rPr lang="en-US" sz="2800" dirty="0" err="1"/>
              <a:t>grubunu</a:t>
            </a:r>
            <a:r>
              <a:rPr lang="en-US" sz="2800" dirty="0"/>
              <a:t> </a:t>
            </a:r>
            <a:r>
              <a:rPr lang="en-US" sz="2800" dirty="0" err="1"/>
              <a:t>sorgulayabileceğini</a:t>
            </a:r>
            <a:r>
              <a:rPr lang="en-US" sz="2800" dirty="0"/>
              <a:t> </a:t>
            </a:r>
            <a:r>
              <a:rPr lang="en-US" sz="2800" dirty="0" err="1"/>
              <a:t>tanımlanması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güncellenmesi</a:t>
            </a:r>
            <a:r>
              <a:rPr lang="en-US" sz="2800" dirty="0"/>
              <a:t> </a:t>
            </a:r>
            <a:r>
              <a:rPr lang="en-US" sz="2800" dirty="0" err="1"/>
              <a:t>işlemleri</a:t>
            </a:r>
            <a:r>
              <a:rPr lang="en-US" sz="2800" dirty="0"/>
              <a:t>, </a:t>
            </a:r>
            <a:r>
              <a:rPr lang="en-US" sz="2800" dirty="0" err="1"/>
              <a:t>Doküman</a:t>
            </a:r>
            <a:r>
              <a:rPr lang="en-US" sz="2800" dirty="0"/>
              <a:t> </a:t>
            </a:r>
            <a:r>
              <a:rPr lang="en-US" sz="2800" dirty="0" err="1"/>
              <a:t>Yönetim</a:t>
            </a:r>
            <a:r>
              <a:rPr lang="en-US" sz="2800" dirty="0"/>
              <a:t> </a:t>
            </a:r>
            <a:r>
              <a:rPr lang="en-US" sz="2800" dirty="0" err="1"/>
              <a:t>Sistemi</a:t>
            </a:r>
            <a:r>
              <a:rPr lang="en-US" sz="2800" dirty="0"/>
              <a:t> </a:t>
            </a:r>
            <a:r>
              <a:rPr lang="en-US" sz="2800" dirty="0" err="1"/>
              <a:t>yöneticisi</a:t>
            </a:r>
            <a:r>
              <a:rPr lang="en-US" sz="2800" dirty="0"/>
              <a:t> </a:t>
            </a:r>
            <a:r>
              <a:rPr lang="en-US" sz="2800" dirty="0" err="1" smtClean="0"/>
              <a:t>tarafından</a:t>
            </a:r>
            <a:r>
              <a:rPr lang="en-US" sz="2800" dirty="0" smtClean="0"/>
              <a:t> </a:t>
            </a:r>
            <a:r>
              <a:rPr lang="en-US" sz="2800" dirty="0" err="1"/>
              <a:t>gerçekleştirilir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132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Sorgular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/>
              <a:t>Performans</a:t>
            </a:r>
            <a:r>
              <a:rPr lang="en-US" sz="2800" b="1" dirty="0"/>
              <a:t> </a:t>
            </a:r>
            <a:r>
              <a:rPr lang="en-US" sz="2800" b="1" dirty="0" err="1"/>
              <a:t>Sorgusu</a:t>
            </a:r>
            <a:r>
              <a:rPr lang="en-US" sz="2800" b="1" dirty="0"/>
              <a:t> (</a:t>
            </a:r>
            <a:r>
              <a:rPr lang="en-US" sz="2800" b="1" dirty="0" err="1"/>
              <a:t>Yönetici</a:t>
            </a:r>
            <a:r>
              <a:rPr lang="en-US" sz="2800" b="1" dirty="0"/>
              <a:t> </a:t>
            </a:r>
            <a:r>
              <a:rPr lang="en-US" sz="2800" b="1" dirty="0" err="1"/>
              <a:t>Ekranları</a:t>
            </a:r>
            <a:r>
              <a:rPr lang="en-US" sz="2800" b="1" dirty="0" smtClean="0"/>
              <a:t>)</a:t>
            </a:r>
            <a:endParaRPr lang="tr-TR" sz="2800" b="1" dirty="0" smtClean="0"/>
          </a:p>
          <a:p>
            <a:pPr marL="0" indent="0" algn="just">
              <a:buNone/>
            </a:pPr>
            <a:r>
              <a:rPr lang="en-US" sz="2800" b="1" dirty="0" err="1"/>
              <a:t>Performans</a:t>
            </a:r>
            <a:r>
              <a:rPr lang="en-US" sz="2800" b="1" dirty="0"/>
              <a:t> </a:t>
            </a:r>
            <a:r>
              <a:rPr lang="en-US" sz="2800" b="1" dirty="0" err="1"/>
              <a:t>Ölçülecek</a:t>
            </a:r>
            <a:r>
              <a:rPr lang="en-US" sz="2800" b="1" dirty="0"/>
              <a:t> </a:t>
            </a:r>
            <a:r>
              <a:rPr lang="en-US" sz="2800" b="1" dirty="0" err="1"/>
              <a:t>Tarih</a:t>
            </a:r>
            <a:r>
              <a:rPr lang="en-US" sz="2800" b="1" dirty="0"/>
              <a:t> </a:t>
            </a:r>
            <a:r>
              <a:rPr lang="en-US" sz="2800" b="1" dirty="0" err="1"/>
              <a:t>Aralığı</a:t>
            </a:r>
            <a:r>
              <a:rPr lang="en-US" sz="2800" b="1" dirty="0"/>
              <a:t> </a:t>
            </a:r>
            <a:r>
              <a:rPr lang="en-US" sz="2800" b="1" dirty="0" err="1"/>
              <a:t>Bloğu</a:t>
            </a:r>
            <a:r>
              <a:rPr lang="en-US" sz="2800" b="1" dirty="0"/>
              <a:t>: </a:t>
            </a:r>
            <a:r>
              <a:rPr lang="en-US" sz="2800" dirty="0"/>
              <a:t>Alana </a:t>
            </a:r>
            <a:r>
              <a:rPr lang="en-US" sz="2800" dirty="0" err="1"/>
              <a:t>sorgulanmak</a:t>
            </a:r>
            <a:r>
              <a:rPr lang="en-US" sz="2800" dirty="0"/>
              <a:t> </a:t>
            </a:r>
            <a:r>
              <a:rPr lang="en-US" sz="2800" dirty="0" err="1"/>
              <a:t>istenen</a:t>
            </a:r>
            <a:r>
              <a:rPr lang="en-US" sz="2800" dirty="0"/>
              <a:t> </a:t>
            </a:r>
            <a:r>
              <a:rPr lang="en-US" sz="2800" dirty="0" err="1" smtClean="0"/>
              <a:t>tarih</a:t>
            </a:r>
            <a:r>
              <a:rPr lang="en-US" sz="2800" dirty="0" smtClean="0"/>
              <a:t> </a:t>
            </a:r>
            <a:r>
              <a:rPr lang="en-US" sz="2800" dirty="0" err="1"/>
              <a:t>aralığı</a:t>
            </a:r>
            <a:r>
              <a:rPr lang="en-US" sz="2800" dirty="0"/>
              <a:t> </a:t>
            </a:r>
            <a:r>
              <a:rPr lang="en-US" sz="2800" dirty="0" err="1"/>
              <a:t>girilir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b="1" dirty="0" err="1"/>
              <a:t>Kullanıcı</a:t>
            </a:r>
            <a:r>
              <a:rPr lang="en-US" sz="2800" b="1" dirty="0"/>
              <a:t> </a:t>
            </a:r>
            <a:r>
              <a:rPr lang="en-US" sz="2800" b="1" dirty="0" err="1"/>
              <a:t>Bloğu</a:t>
            </a:r>
            <a:r>
              <a:rPr lang="en-US" sz="2800" b="1" dirty="0"/>
              <a:t>: </a:t>
            </a:r>
            <a:r>
              <a:rPr lang="en-US" sz="2800" dirty="0"/>
              <a:t>Alana  </a:t>
            </a:r>
            <a:r>
              <a:rPr lang="en-US" sz="2800" dirty="0" err="1"/>
              <a:t>sorgulanmak</a:t>
            </a:r>
            <a:r>
              <a:rPr lang="en-US" sz="2800" dirty="0"/>
              <a:t>  </a:t>
            </a:r>
            <a:r>
              <a:rPr lang="en-US" sz="2800" dirty="0" err="1"/>
              <a:t>istenen</a:t>
            </a:r>
            <a:r>
              <a:rPr lang="en-US" sz="2800" dirty="0"/>
              <a:t>  </a:t>
            </a:r>
            <a:r>
              <a:rPr lang="en-US" sz="2800" dirty="0" err="1"/>
              <a:t>kullanıcı</a:t>
            </a:r>
            <a:r>
              <a:rPr lang="en-US" sz="2800" dirty="0"/>
              <a:t> </a:t>
            </a:r>
            <a:r>
              <a:rPr lang="en-US" sz="2800" dirty="0" err="1"/>
              <a:t>girilir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b="1" dirty="0" err="1"/>
              <a:t>Görev</a:t>
            </a:r>
            <a:r>
              <a:rPr lang="en-US" sz="2800" b="1" dirty="0"/>
              <a:t>: </a:t>
            </a:r>
            <a:r>
              <a:rPr lang="en-US" sz="2800" dirty="0" err="1"/>
              <a:t>Olası</a:t>
            </a:r>
            <a:r>
              <a:rPr lang="en-US" sz="2800" dirty="0"/>
              <a:t> </a:t>
            </a:r>
            <a:r>
              <a:rPr lang="en-US" sz="2800" dirty="0" err="1"/>
              <a:t>değerleri</a:t>
            </a:r>
            <a:r>
              <a:rPr lang="en-US" sz="2800" dirty="0"/>
              <a:t> “</a:t>
            </a:r>
            <a:r>
              <a:rPr lang="en-US" sz="2800" dirty="0" err="1"/>
              <a:t>Bakanlık</a:t>
            </a:r>
            <a:r>
              <a:rPr lang="en-US" sz="2800" dirty="0"/>
              <a:t> </a:t>
            </a:r>
            <a:r>
              <a:rPr lang="en-US" sz="2800" dirty="0" err="1"/>
              <a:t>iade</a:t>
            </a:r>
            <a:r>
              <a:rPr lang="en-US" sz="2800" dirty="0"/>
              <a:t> </a:t>
            </a:r>
            <a:r>
              <a:rPr lang="en-US" sz="2800" dirty="0" err="1"/>
              <a:t>kaydı</a:t>
            </a:r>
            <a:r>
              <a:rPr lang="en-US" sz="2800" dirty="0"/>
              <a:t>”, “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Büro</a:t>
            </a:r>
            <a:r>
              <a:rPr lang="en-US" sz="2800" dirty="0"/>
              <a:t> </a:t>
            </a:r>
            <a:r>
              <a:rPr lang="en-US" sz="2800" dirty="0" err="1"/>
              <a:t>Kaydı</a:t>
            </a:r>
            <a:r>
              <a:rPr lang="en-US" sz="2800" dirty="0"/>
              <a:t>”, “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Kayıt</a:t>
            </a:r>
            <a:r>
              <a:rPr lang="en-US" sz="2800" dirty="0"/>
              <a:t> (Gn. Md.)”, “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Evrak</a:t>
            </a:r>
            <a:r>
              <a:rPr lang="en-US" sz="2800" dirty="0"/>
              <a:t> </a:t>
            </a:r>
            <a:r>
              <a:rPr lang="en-US" sz="2800" dirty="0" err="1"/>
              <a:t>Kayıt</a:t>
            </a:r>
            <a:r>
              <a:rPr lang="en-US" sz="2800" dirty="0"/>
              <a:t>”, “Gn. Md. </a:t>
            </a:r>
            <a:r>
              <a:rPr lang="en-US" sz="2800" dirty="0" err="1"/>
              <a:t>İade</a:t>
            </a:r>
            <a:r>
              <a:rPr lang="en-US" sz="2800" dirty="0"/>
              <a:t> </a:t>
            </a:r>
            <a:r>
              <a:rPr lang="en-US" sz="2800" dirty="0" err="1"/>
              <a:t>Kaydı</a:t>
            </a:r>
            <a:r>
              <a:rPr lang="en-US" sz="2800" dirty="0"/>
              <a:t>”, “</a:t>
            </a:r>
            <a:r>
              <a:rPr lang="en-US" sz="2800" dirty="0" err="1"/>
              <a:t>Gözden</a:t>
            </a:r>
            <a:r>
              <a:rPr lang="en-US" sz="2800" dirty="0"/>
              <a:t> </a:t>
            </a:r>
            <a:r>
              <a:rPr lang="en-US" sz="2800" dirty="0" err="1"/>
              <a:t>Geçirme</a:t>
            </a:r>
            <a:r>
              <a:rPr lang="en-US" sz="2800" dirty="0"/>
              <a:t>”, “</a:t>
            </a:r>
            <a:r>
              <a:rPr lang="en-US" sz="2800" dirty="0" err="1"/>
              <a:t>Havale</a:t>
            </a:r>
            <a:r>
              <a:rPr lang="en-US" sz="2800" dirty="0"/>
              <a:t>”, “</a:t>
            </a:r>
            <a:r>
              <a:rPr lang="en-US" sz="2800" dirty="0" err="1"/>
              <a:t>Sisteme</a:t>
            </a:r>
            <a:r>
              <a:rPr lang="en-US" sz="2800" dirty="0"/>
              <a:t> </a:t>
            </a:r>
            <a:r>
              <a:rPr lang="en-US" sz="2800" dirty="0" err="1"/>
              <a:t>Aktarma</a:t>
            </a:r>
            <a:r>
              <a:rPr lang="en-US" sz="2800" dirty="0"/>
              <a:t>” </a:t>
            </a:r>
            <a:r>
              <a:rPr lang="en-US" sz="2800" dirty="0" err="1"/>
              <a:t>şeklindedir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46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854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Sorgular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/>
              <a:t>Ortalama</a:t>
            </a:r>
            <a:r>
              <a:rPr lang="en-US" sz="2800" b="1" dirty="0"/>
              <a:t> </a:t>
            </a:r>
            <a:r>
              <a:rPr lang="en-US" sz="2800" b="1" dirty="0" err="1"/>
              <a:t>Zaman</a:t>
            </a:r>
            <a:r>
              <a:rPr lang="en-US" sz="2800" b="1" dirty="0"/>
              <a:t>: </a:t>
            </a:r>
            <a:r>
              <a:rPr lang="en-US" sz="2800" dirty="0" err="1"/>
              <a:t>Alanda</a:t>
            </a:r>
            <a:r>
              <a:rPr lang="en-US" sz="2800" dirty="0"/>
              <a:t> </a:t>
            </a:r>
            <a:r>
              <a:rPr lang="en-US" sz="2800" dirty="0" err="1"/>
              <a:t>tarih</a:t>
            </a:r>
            <a:r>
              <a:rPr lang="en-US" sz="2800" dirty="0"/>
              <a:t> </a:t>
            </a:r>
            <a:r>
              <a:rPr lang="en-US" sz="2800" dirty="0" err="1"/>
              <a:t>bilgisi</a:t>
            </a:r>
            <a:r>
              <a:rPr lang="en-US" sz="2800" dirty="0"/>
              <a:t> </a:t>
            </a:r>
            <a:r>
              <a:rPr lang="en-US" sz="2800" dirty="0" err="1"/>
              <a:t>görüntülenir</a:t>
            </a:r>
            <a:r>
              <a:rPr lang="en-US" sz="2800" dirty="0"/>
              <a:t>. </a:t>
            </a:r>
            <a:r>
              <a:rPr lang="en-US" sz="2800" dirty="0" err="1"/>
              <a:t>Görüntülenen</a:t>
            </a:r>
            <a:r>
              <a:rPr lang="en-US" sz="2800" dirty="0"/>
              <a:t> </a:t>
            </a:r>
            <a:r>
              <a:rPr lang="en-US" sz="2800" dirty="0" err="1"/>
              <a:t>değer</a:t>
            </a:r>
            <a:r>
              <a:rPr lang="en-US" sz="2800" dirty="0"/>
              <a:t> GG/AA/YYYY  </a:t>
            </a:r>
            <a:r>
              <a:rPr lang="en-US" sz="2800" dirty="0" err="1"/>
              <a:t>biçimindedir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b="1" dirty="0" err="1"/>
              <a:t>Toplam</a:t>
            </a:r>
            <a:r>
              <a:rPr lang="en-US" sz="2800" b="1" dirty="0"/>
              <a:t>: </a:t>
            </a:r>
            <a:r>
              <a:rPr lang="en-US" sz="2800" dirty="0" err="1"/>
              <a:t>Alanda</a:t>
            </a:r>
            <a:r>
              <a:rPr lang="en-US" sz="2800" dirty="0"/>
              <a:t> </a:t>
            </a:r>
            <a:r>
              <a:rPr lang="en-US" sz="2800" dirty="0" err="1"/>
              <a:t>performans</a:t>
            </a:r>
            <a:r>
              <a:rPr lang="en-US" sz="2800" dirty="0"/>
              <a:t> </a:t>
            </a:r>
            <a:r>
              <a:rPr lang="en-US" sz="2800" dirty="0" err="1"/>
              <a:t>sorgusuna</a:t>
            </a:r>
            <a:r>
              <a:rPr lang="en-US" sz="2800" dirty="0"/>
              <a:t> </a:t>
            </a:r>
            <a:r>
              <a:rPr lang="en-US" sz="2800" dirty="0" err="1"/>
              <a:t>dair</a:t>
            </a:r>
            <a:r>
              <a:rPr lang="en-US" sz="2800" dirty="0"/>
              <a:t> </a:t>
            </a:r>
            <a:r>
              <a:rPr lang="en-US" sz="2800" dirty="0" err="1"/>
              <a:t>sayısal</a:t>
            </a:r>
            <a:r>
              <a:rPr lang="en-US" sz="2800" dirty="0"/>
              <a:t> </a:t>
            </a:r>
            <a:r>
              <a:rPr lang="en-US" sz="2800" dirty="0" err="1"/>
              <a:t>bilgiler</a:t>
            </a:r>
            <a:r>
              <a:rPr lang="en-US" sz="2800" dirty="0"/>
              <a:t> </a:t>
            </a:r>
            <a:r>
              <a:rPr lang="en-US" sz="2800" dirty="0" err="1"/>
              <a:t>görüntülenir</a:t>
            </a:r>
            <a:r>
              <a:rPr lang="en-US" sz="2800" dirty="0"/>
              <a:t>. </a:t>
            </a:r>
            <a:r>
              <a:rPr lang="en-US" sz="2800" dirty="0" err="1"/>
              <a:t>Durumu</a:t>
            </a:r>
            <a:r>
              <a:rPr lang="en-US" sz="2800" dirty="0"/>
              <a:t>: </a:t>
            </a:r>
            <a:r>
              <a:rPr lang="en-US" sz="2800" dirty="0" err="1"/>
              <a:t>İki</a:t>
            </a:r>
            <a:r>
              <a:rPr lang="en-US" sz="2800" dirty="0"/>
              <a:t> </a:t>
            </a:r>
            <a:r>
              <a:rPr lang="en-US" sz="2800" dirty="0" err="1"/>
              <a:t>değer</a:t>
            </a:r>
            <a:r>
              <a:rPr lang="en-US" sz="2800" dirty="0"/>
              <a:t> </a:t>
            </a:r>
            <a:r>
              <a:rPr lang="en-US" sz="2800" dirty="0" err="1"/>
              <a:t>alır</a:t>
            </a:r>
            <a:r>
              <a:rPr lang="en-US" sz="2800" dirty="0"/>
              <a:t>. BİTİRİLMİŞ GÖREVLER, AKTİF GÖREVLER. </a:t>
            </a:r>
            <a:r>
              <a:rPr lang="en-US" sz="2800" dirty="0" err="1"/>
              <a:t>Performans</a:t>
            </a:r>
            <a:r>
              <a:rPr lang="en-US" sz="2800" dirty="0"/>
              <a:t> </a:t>
            </a:r>
            <a:r>
              <a:rPr lang="en-US" sz="2800" dirty="0" err="1"/>
              <a:t>sorgusu</a:t>
            </a:r>
            <a:r>
              <a:rPr lang="en-US" sz="2800" dirty="0"/>
              <a:t> </a:t>
            </a:r>
            <a:r>
              <a:rPr lang="en-US" sz="2800" dirty="0" err="1"/>
              <a:t>sonucunda</a:t>
            </a:r>
            <a:r>
              <a:rPr lang="en-US" sz="2800" dirty="0"/>
              <a:t> “</a:t>
            </a:r>
            <a:r>
              <a:rPr lang="en-US" sz="2800" dirty="0" err="1"/>
              <a:t>Rapor</a:t>
            </a:r>
            <a:r>
              <a:rPr lang="en-US" sz="2800" dirty="0"/>
              <a:t> Al” </a:t>
            </a:r>
            <a:r>
              <a:rPr lang="en-US" sz="2800" dirty="0" err="1"/>
              <a:t>butonu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rapor</a:t>
            </a:r>
            <a:r>
              <a:rPr lang="en-US" sz="2800" dirty="0"/>
              <a:t> </a:t>
            </a:r>
            <a:r>
              <a:rPr lang="en-US" sz="2800" dirty="0" err="1"/>
              <a:t>alınabilir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99033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Personelin</a:t>
            </a:r>
            <a:r>
              <a:rPr lang="en-US" b="1" dirty="0"/>
              <a:t> </a:t>
            </a:r>
            <a:r>
              <a:rPr lang="en-US" b="1" dirty="0" err="1"/>
              <a:t>İş</a:t>
            </a:r>
            <a:r>
              <a:rPr lang="en-US" b="1" dirty="0"/>
              <a:t> </a:t>
            </a:r>
            <a:r>
              <a:rPr lang="en-US" b="1" dirty="0" err="1"/>
              <a:t>Listesinde</a:t>
            </a:r>
            <a:r>
              <a:rPr lang="en-US" b="1" dirty="0"/>
              <a:t> </a:t>
            </a:r>
            <a:r>
              <a:rPr lang="en-US" b="1" dirty="0" err="1"/>
              <a:t>Bekleyen</a:t>
            </a:r>
            <a:r>
              <a:rPr lang="en-US" b="1" dirty="0"/>
              <a:t>   </a:t>
            </a:r>
            <a:r>
              <a:rPr lang="en-US" b="1" dirty="0" err="1" smtClean="0"/>
              <a:t>Görevler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smtClean="0"/>
              <a:t>“</a:t>
            </a:r>
            <a:r>
              <a:rPr lang="en-US" sz="2800" dirty="0" err="1"/>
              <a:t>Personelin</a:t>
            </a:r>
            <a:r>
              <a:rPr lang="en-US" sz="2800" dirty="0"/>
              <a:t> </a:t>
            </a:r>
            <a:r>
              <a:rPr lang="en-US" sz="2800" dirty="0" err="1"/>
              <a:t>İş</a:t>
            </a:r>
            <a:r>
              <a:rPr lang="en-US" sz="2800" dirty="0"/>
              <a:t> </a:t>
            </a:r>
            <a:r>
              <a:rPr lang="en-US" sz="2800" dirty="0" err="1"/>
              <a:t>Listesinde</a:t>
            </a:r>
            <a:r>
              <a:rPr lang="en-US" sz="2800" dirty="0"/>
              <a:t> </a:t>
            </a:r>
            <a:r>
              <a:rPr lang="en-US" sz="2800" dirty="0" err="1"/>
              <a:t>Bekleyen</a:t>
            </a:r>
            <a:r>
              <a:rPr lang="en-US" sz="2800" dirty="0"/>
              <a:t> </a:t>
            </a:r>
            <a:r>
              <a:rPr lang="en-US" sz="2800" dirty="0" err="1"/>
              <a:t>Görevler</a:t>
            </a:r>
            <a:r>
              <a:rPr lang="en-US" sz="2800" dirty="0"/>
              <a:t> </a:t>
            </a:r>
            <a:r>
              <a:rPr lang="en-US" sz="2800" dirty="0" err="1"/>
              <a:t>Ekranı”nda</a:t>
            </a:r>
            <a:r>
              <a:rPr lang="en-US" sz="2800" dirty="0"/>
              <a:t> </a:t>
            </a:r>
            <a:r>
              <a:rPr lang="en-US" sz="2800" dirty="0" err="1"/>
              <a:t>sorgulanacak</a:t>
            </a:r>
            <a:r>
              <a:rPr lang="en-US" sz="2800" dirty="0"/>
              <a:t> </a:t>
            </a:r>
            <a:r>
              <a:rPr lang="en-US" sz="2800" dirty="0" err="1"/>
              <a:t>personel</a:t>
            </a:r>
            <a:r>
              <a:rPr lang="en-US" sz="2800" dirty="0"/>
              <a:t> </a:t>
            </a:r>
            <a:r>
              <a:rPr lang="en-US" sz="2800" dirty="0" err="1" smtClean="0"/>
              <a:t>bilgisi</a:t>
            </a:r>
            <a:r>
              <a:rPr lang="en-US" sz="2800" dirty="0" smtClean="0"/>
              <a:t> </a:t>
            </a:r>
            <a:r>
              <a:rPr lang="en-US" sz="2800" dirty="0" err="1"/>
              <a:t>girilerek</a:t>
            </a:r>
            <a:r>
              <a:rPr lang="en-US" sz="2800" dirty="0"/>
              <a:t>, “</a:t>
            </a:r>
            <a:r>
              <a:rPr lang="en-US" sz="2800" dirty="0" err="1"/>
              <a:t>Personelin</a:t>
            </a:r>
            <a:r>
              <a:rPr lang="en-US" sz="2800" dirty="0"/>
              <a:t> </a:t>
            </a:r>
            <a:r>
              <a:rPr lang="en-US" sz="2800" dirty="0" err="1"/>
              <a:t>İş</a:t>
            </a:r>
            <a:r>
              <a:rPr lang="en-US" sz="2800" dirty="0"/>
              <a:t> </a:t>
            </a:r>
            <a:r>
              <a:rPr lang="en-US" sz="2800" dirty="0" err="1"/>
              <a:t>Dökümü</a:t>
            </a:r>
            <a:r>
              <a:rPr lang="en-US" sz="2800" dirty="0"/>
              <a:t>” </a:t>
            </a:r>
            <a:r>
              <a:rPr lang="en-US" sz="2800" dirty="0" err="1"/>
              <a:t>panelinde</a:t>
            </a:r>
            <a:r>
              <a:rPr lang="en-US" sz="2800" dirty="0"/>
              <a:t> </a:t>
            </a:r>
            <a:r>
              <a:rPr lang="en-US" sz="2800" dirty="0" err="1"/>
              <a:t>üzerindeki</a:t>
            </a:r>
            <a:r>
              <a:rPr lang="en-US" sz="2800" dirty="0"/>
              <a:t> </a:t>
            </a:r>
            <a:r>
              <a:rPr lang="en-US" sz="2800" dirty="0" err="1"/>
              <a:t>işlem</a:t>
            </a:r>
            <a:r>
              <a:rPr lang="en-US" sz="2800" dirty="0"/>
              <a:t> </a:t>
            </a:r>
            <a:r>
              <a:rPr lang="en-US" sz="2800" dirty="0" err="1"/>
              <a:t>görüntülenebilir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b="1" dirty="0" err="1"/>
              <a:t>Rol</a:t>
            </a:r>
            <a:r>
              <a:rPr lang="en-US" sz="2800" b="1" dirty="0"/>
              <a:t> </a:t>
            </a:r>
            <a:r>
              <a:rPr lang="en-US" sz="2800" b="1" dirty="0" err="1"/>
              <a:t>Adı</a:t>
            </a:r>
            <a:r>
              <a:rPr lang="en-US" sz="2800" b="1" dirty="0"/>
              <a:t>: </a:t>
            </a:r>
            <a:r>
              <a:rPr lang="en-US" sz="2800" dirty="0" err="1"/>
              <a:t>Üzerindeki</a:t>
            </a:r>
            <a:r>
              <a:rPr lang="en-US" sz="2800" dirty="0"/>
              <a:t> </a:t>
            </a:r>
            <a:r>
              <a:rPr lang="en-US" sz="2800" dirty="0" err="1"/>
              <a:t>işin</a:t>
            </a:r>
            <a:r>
              <a:rPr lang="en-US" sz="2800" dirty="0"/>
              <a:t> </a:t>
            </a:r>
            <a:r>
              <a:rPr lang="en-US" sz="2800" dirty="0" err="1"/>
              <a:t>rol</a:t>
            </a:r>
            <a:r>
              <a:rPr lang="en-US" sz="2800" dirty="0"/>
              <a:t> </a:t>
            </a:r>
            <a:r>
              <a:rPr lang="en-US" sz="2800" dirty="0" err="1"/>
              <a:t>türünü</a:t>
            </a:r>
            <a:r>
              <a:rPr lang="en-US" sz="2800" dirty="0"/>
              <a:t> </a:t>
            </a:r>
            <a:r>
              <a:rPr lang="en-US" sz="2800" dirty="0" err="1"/>
              <a:t>gösterir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b="1" dirty="0" err="1"/>
              <a:t>İşin</a:t>
            </a:r>
            <a:r>
              <a:rPr lang="en-US" sz="2800" b="1" dirty="0"/>
              <a:t> </a:t>
            </a:r>
            <a:r>
              <a:rPr lang="en-US" sz="2800" b="1" dirty="0" err="1"/>
              <a:t>Geliş</a:t>
            </a:r>
            <a:r>
              <a:rPr lang="en-US" sz="2800" b="1" dirty="0"/>
              <a:t> </a:t>
            </a:r>
            <a:r>
              <a:rPr lang="en-US" sz="2800" b="1" dirty="0" err="1"/>
              <a:t>Şekli</a:t>
            </a:r>
            <a:r>
              <a:rPr lang="en-US" sz="2800" b="1" dirty="0"/>
              <a:t>: </a:t>
            </a:r>
            <a:r>
              <a:rPr lang="en-US" sz="2800" dirty="0" err="1"/>
              <a:t>Üzerindeki</a:t>
            </a:r>
            <a:r>
              <a:rPr lang="en-US" sz="2800" dirty="0"/>
              <a:t> </a:t>
            </a:r>
            <a:r>
              <a:rPr lang="en-US" sz="2800" dirty="0" err="1"/>
              <a:t>işin</a:t>
            </a:r>
            <a:r>
              <a:rPr lang="en-US" sz="2800" dirty="0"/>
              <a:t> ne </a:t>
            </a:r>
            <a:r>
              <a:rPr lang="en-US" sz="2800" dirty="0" err="1"/>
              <a:t>şekilde</a:t>
            </a:r>
            <a:r>
              <a:rPr lang="en-US" sz="2800" dirty="0"/>
              <a:t> </a:t>
            </a:r>
            <a:r>
              <a:rPr lang="en-US" sz="2800" dirty="0" err="1"/>
              <a:t>geldiği</a:t>
            </a:r>
            <a:r>
              <a:rPr lang="en-US" sz="2800" dirty="0"/>
              <a:t> </a:t>
            </a:r>
            <a:r>
              <a:rPr lang="en-US" sz="2800" dirty="0" err="1"/>
              <a:t>görüntülenir</a:t>
            </a:r>
            <a:r>
              <a:rPr lang="en-US" sz="2800" dirty="0"/>
              <a:t>. “</a:t>
            </a:r>
            <a:r>
              <a:rPr lang="en-US" sz="2800" dirty="0" err="1"/>
              <a:t>Seçici</a:t>
            </a:r>
            <a:r>
              <a:rPr lang="en-US" sz="2800" dirty="0"/>
              <a:t> </a:t>
            </a:r>
            <a:r>
              <a:rPr lang="en-US" sz="2800" dirty="0" err="1" smtClean="0"/>
              <a:t>kullanıcı</a:t>
            </a:r>
            <a:r>
              <a:rPr lang="en-US" sz="2800" dirty="0" smtClean="0"/>
              <a:t> </a:t>
            </a:r>
            <a:r>
              <a:rPr lang="en-US" sz="2800" dirty="0" err="1"/>
              <a:t>olarak</a:t>
            </a:r>
            <a:r>
              <a:rPr lang="en-US" sz="2800" dirty="0"/>
              <a:t>”, “</a:t>
            </a:r>
            <a:r>
              <a:rPr lang="en-US" sz="2800" dirty="0" err="1"/>
              <a:t>Kullanıcıya</a:t>
            </a:r>
            <a:r>
              <a:rPr lang="en-US" sz="2800" dirty="0"/>
              <a:t>”, “Role” </a:t>
            </a:r>
            <a:r>
              <a:rPr lang="en-US" sz="2800" dirty="0" err="1"/>
              <a:t>bilgilerini</a:t>
            </a:r>
            <a:r>
              <a:rPr lang="en-US" sz="2800" dirty="0"/>
              <a:t> </a:t>
            </a:r>
            <a:r>
              <a:rPr lang="en-US" sz="2800" dirty="0" err="1"/>
              <a:t>alabilir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b="1" dirty="0" err="1"/>
              <a:t>İş</a:t>
            </a:r>
            <a:r>
              <a:rPr lang="en-US" sz="2800" b="1" dirty="0"/>
              <a:t> </a:t>
            </a:r>
            <a:r>
              <a:rPr lang="en-US" sz="2800" b="1" dirty="0" err="1"/>
              <a:t>Sayısı</a:t>
            </a:r>
            <a:r>
              <a:rPr lang="en-US" sz="2800" b="1" dirty="0"/>
              <a:t>: </a:t>
            </a:r>
            <a:r>
              <a:rPr lang="en-US" sz="2800" dirty="0" err="1"/>
              <a:t>Üzerindeki</a:t>
            </a:r>
            <a:r>
              <a:rPr lang="en-US" sz="2800" dirty="0"/>
              <a:t> role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/>
              <a:t>geliş</a:t>
            </a:r>
            <a:r>
              <a:rPr lang="en-US" sz="2800" dirty="0"/>
              <a:t> </a:t>
            </a:r>
            <a:r>
              <a:rPr lang="en-US" sz="2800" dirty="0" err="1"/>
              <a:t>şekline</a:t>
            </a:r>
            <a:r>
              <a:rPr lang="en-US" sz="2800" dirty="0"/>
              <a:t> </a:t>
            </a:r>
            <a:r>
              <a:rPr lang="en-US" sz="2800" dirty="0" err="1"/>
              <a:t>göre</a:t>
            </a:r>
            <a:r>
              <a:rPr lang="en-US" sz="2800" dirty="0"/>
              <a:t> </a:t>
            </a:r>
            <a:r>
              <a:rPr lang="en-US" sz="2800" dirty="0" err="1"/>
              <a:t>aynı</a:t>
            </a:r>
            <a:r>
              <a:rPr lang="en-US" sz="2800" dirty="0"/>
              <a:t> </a:t>
            </a:r>
            <a:r>
              <a:rPr lang="en-US" sz="2800" dirty="0" err="1"/>
              <a:t>gruptaki</a:t>
            </a:r>
            <a:r>
              <a:rPr lang="en-US" sz="2800" dirty="0"/>
              <a:t> </a:t>
            </a:r>
            <a:r>
              <a:rPr lang="en-US" sz="2800" dirty="0" err="1"/>
              <a:t>toplam</a:t>
            </a:r>
            <a:r>
              <a:rPr lang="en-US" sz="2800" dirty="0"/>
              <a:t>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 smtClean="0"/>
              <a:t>sayısını</a:t>
            </a:r>
            <a:r>
              <a:rPr lang="en-US" sz="2800" dirty="0" smtClean="0"/>
              <a:t> </a:t>
            </a:r>
            <a:r>
              <a:rPr lang="en-US" sz="2800" dirty="0" err="1"/>
              <a:t>gösterir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606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İş</a:t>
            </a:r>
            <a:r>
              <a:rPr lang="en-US" b="1" dirty="0"/>
              <a:t> </a:t>
            </a:r>
            <a:r>
              <a:rPr lang="en-US" b="1" dirty="0" err="1"/>
              <a:t>Akışı</a:t>
            </a:r>
            <a:r>
              <a:rPr lang="en-US" b="1" dirty="0"/>
              <a:t> </a:t>
            </a:r>
            <a:r>
              <a:rPr lang="en-US" b="1" dirty="0" err="1"/>
              <a:t>Yetki</a:t>
            </a:r>
            <a:r>
              <a:rPr lang="en-US" b="1" dirty="0"/>
              <a:t> </a:t>
            </a:r>
            <a:r>
              <a:rPr lang="en-US" b="1" dirty="0" err="1" smtClean="0"/>
              <a:t>Devri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343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 smtClean="0"/>
              <a:t>Kullanıcılar</a:t>
            </a:r>
            <a:r>
              <a:rPr lang="en-US" sz="2800" dirty="0" smtClean="0"/>
              <a:t> </a:t>
            </a:r>
            <a:r>
              <a:rPr lang="en-US" sz="2800" dirty="0" err="1"/>
              <a:t>üzerindeki</a:t>
            </a:r>
            <a:r>
              <a:rPr lang="en-US" sz="2800" dirty="0"/>
              <a:t> </a:t>
            </a:r>
            <a:r>
              <a:rPr lang="en-US" sz="2800" dirty="0" err="1"/>
              <a:t>işleri</a:t>
            </a:r>
            <a:r>
              <a:rPr lang="en-US" sz="2800" dirty="0"/>
              <a:t> </a:t>
            </a:r>
            <a:r>
              <a:rPr lang="en-US" sz="2800" dirty="0" err="1"/>
              <a:t>ya</a:t>
            </a:r>
            <a:r>
              <a:rPr lang="en-US" sz="2800" dirty="0"/>
              <a:t> da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 </a:t>
            </a:r>
            <a:r>
              <a:rPr lang="en-US" sz="2800" dirty="0" err="1"/>
              <a:t>akışta</a:t>
            </a:r>
            <a:r>
              <a:rPr lang="en-US" sz="2800" dirty="0"/>
              <a:t> </a:t>
            </a:r>
            <a:r>
              <a:rPr lang="en-US" sz="2800" dirty="0" err="1"/>
              <a:t>oldukları</a:t>
            </a:r>
            <a:r>
              <a:rPr lang="en-US" sz="2800" dirty="0"/>
              <a:t> </a:t>
            </a:r>
            <a:r>
              <a:rPr lang="en-US" sz="2800" dirty="0" err="1"/>
              <a:t>evrakları</a:t>
            </a:r>
            <a:r>
              <a:rPr lang="en-US" sz="2800" dirty="0"/>
              <a:t> </a:t>
            </a:r>
            <a:r>
              <a:rPr lang="en-US" sz="2800" dirty="0" err="1"/>
              <a:t>başka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kullanıcıya</a:t>
            </a:r>
            <a:r>
              <a:rPr lang="en-US" sz="2800" dirty="0"/>
              <a:t> </a:t>
            </a:r>
            <a:r>
              <a:rPr lang="en-US" sz="2800" dirty="0" err="1"/>
              <a:t>yönlendirebilir</a:t>
            </a:r>
            <a:r>
              <a:rPr lang="en-US" sz="2800" dirty="0"/>
              <a:t>. Bu </a:t>
            </a:r>
            <a:r>
              <a:rPr lang="en-US" sz="2800" dirty="0" err="1"/>
              <a:t>işlem</a:t>
            </a:r>
            <a:r>
              <a:rPr lang="en-US" sz="2800" dirty="0"/>
              <a:t> “</a:t>
            </a:r>
            <a:r>
              <a:rPr lang="en-US" sz="2800" dirty="0" err="1"/>
              <a:t>İş</a:t>
            </a:r>
            <a:r>
              <a:rPr lang="en-US" sz="2800" dirty="0"/>
              <a:t> </a:t>
            </a:r>
            <a:r>
              <a:rPr lang="en-US" sz="2800" dirty="0" err="1"/>
              <a:t>Akışı</a:t>
            </a:r>
            <a:r>
              <a:rPr lang="en-US" sz="2800" dirty="0"/>
              <a:t> </a:t>
            </a:r>
            <a:r>
              <a:rPr lang="en-US" sz="2800" dirty="0" err="1"/>
              <a:t>Yetki</a:t>
            </a:r>
            <a:r>
              <a:rPr lang="en-US" sz="2800" dirty="0"/>
              <a:t> </a:t>
            </a:r>
            <a:r>
              <a:rPr lang="en-US" sz="2800" dirty="0" err="1"/>
              <a:t>Devri</a:t>
            </a:r>
            <a:r>
              <a:rPr lang="en-US" sz="2800" dirty="0"/>
              <a:t> </a:t>
            </a:r>
            <a:r>
              <a:rPr lang="en-US" sz="2800" dirty="0" err="1"/>
              <a:t>Ekranı</a:t>
            </a:r>
            <a:r>
              <a:rPr lang="en-US" sz="2800" dirty="0"/>
              <a:t>”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gerçekleştirilir</a:t>
            </a:r>
            <a:r>
              <a:rPr lang="en-US" sz="2800" dirty="0"/>
              <a:t>. </a:t>
            </a:r>
            <a:r>
              <a:rPr lang="en-US" sz="2800" dirty="0" err="1"/>
              <a:t>Zaman</a:t>
            </a:r>
            <a:r>
              <a:rPr lang="en-US" sz="2800" dirty="0"/>
              <a:t> </a:t>
            </a:r>
            <a:r>
              <a:rPr lang="en-US" sz="2800" dirty="0" err="1"/>
              <a:t>Sınırı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Yetki</a:t>
            </a:r>
            <a:r>
              <a:rPr lang="en-US" sz="2800" dirty="0"/>
              <a:t> </a:t>
            </a:r>
            <a:r>
              <a:rPr lang="tr-TR" sz="2800" dirty="0"/>
              <a:t>	</a:t>
            </a:r>
            <a:r>
              <a:rPr lang="tr-TR" sz="2800" dirty="0" smtClean="0"/>
              <a:t>			</a:t>
            </a:r>
            <a:endParaRPr lang="tr-TR" sz="2800" dirty="0"/>
          </a:p>
          <a:p>
            <a:pPr marL="0" indent="0" algn="just">
              <a:buNone/>
            </a:pPr>
            <a:r>
              <a:rPr lang="en-US" sz="2800" b="1" dirty="0" err="1" smtClean="0"/>
              <a:t>Devri</a:t>
            </a:r>
            <a:r>
              <a:rPr lang="en-US" sz="2800" b="1" dirty="0" smtClean="0"/>
              <a:t> </a:t>
            </a:r>
            <a:r>
              <a:rPr lang="en-US" sz="2800" b="1" dirty="0" err="1"/>
              <a:t>İşlemi</a:t>
            </a:r>
            <a:r>
              <a:rPr lang="en-US" sz="2800" b="1" dirty="0"/>
              <a:t>: </a:t>
            </a:r>
            <a:r>
              <a:rPr lang="en-US" sz="2800" dirty="0"/>
              <a:t>Bu  </a:t>
            </a:r>
            <a:r>
              <a:rPr lang="en-US" sz="2800" dirty="0" err="1"/>
              <a:t>alan</a:t>
            </a:r>
            <a:r>
              <a:rPr lang="en-US" sz="2800" dirty="0"/>
              <a:t>  </a:t>
            </a:r>
            <a:r>
              <a:rPr lang="en-US" sz="2800" dirty="0" err="1"/>
              <a:t>seçilerek</a:t>
            </a:r>
            <a:r>
              <a:rPr lang="en-US" sz="2800" dirty="0"/>
              <a:t>  </a:t>
            </a:r>
            <a:r>
              <a:rPr lang="en-US" sz="2800" dirty="0" err="1"/>
              <a:t>belirli</a:t>
            </a:r>
            <a:r>
              <a:rPr lang="en-US" sz="2800" dirty="0"/>
              <a:t>  </a:t>
            </a:r>
            <a:r>
              <a:rPr lang="en-US" sz="2800" dirty="0" err="1"/>
              <a:t>bir</a:t>
            </a:r>
            <a:r>
              <a:rPr lang="en-US" sz="2800" dirty="0"/>
              <a:t>  </a:t>
            </a:r>
            <a:r>
              <a:rPr lang="en-US" sz="2800" dirty="0" err="1"/>
              <a:t>zaman</a:t>
            </a:r>
            <a:r>
              <a:rPr lang="en-US" sz="2800" dirty="0"/>
              <a:t>   </a:t>
            </a:r>
            <a:r>
              <a:rPr lang="en-US" sz="2800" dirty="0" err="1" smtClean="0"/>
              <a:t>sınırı</a:t>
            </a:r>
            <a:r>
              <a:rPr lang="en-US" sz="2800" dirty="0" smtClean="0"/>
              <a:t> </a:t>
            </a:r>
            <a:r>
              <a:rPr lang="en-US" sz="2800" dirty="0" err="1"/>
              <a:t>içerisinde</a:t>
            </a:r>
            <a:r>
              <a:rPr lang="en-US" sz="2800" dirty="0"/>
              <a:t> </a:t>
            </a:r>
            <a:r>
              <a:rPr lang="en-US" sz="2800" dirty="0" err="1"/>
              <a:t>yetki</a:t>
            </a:r>
            <a:r>
              <a:rPr lang="en-US" sz="2800" dirty="0"/>
              <a:t> </a:t>
            </a:r>
            <a:r>
              <a:rPr lang="en-US" sz="2800" dirty="0" err="1"/>
              <a:t>devri</a:t>
            </a:r>
            <a:r>
              <a:rPr lang="en-US" sz="2800" dirty="0"/>
              <a:t>  </a:t>
            </a:r>
            <a:r>
              <a:rPr lang="en-US" sz="2800" dirty="0" err="1"/>
              <a:t>gerçekleştirilir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b="1" dirty="0" err="1" smtClean="0"/>
              <a:t>Zaman</a:t>
            </a:r>
            <a:r>
              <a:rPr lang="en-US" sz="2800" b="1" dirty="0" smtClean="0"/>
              <a:t> </a:t>
            </a:r>
            <a:r>
              <a:rPr lang="en-US" sz="2800" b="1" dirty="0" err="1"/>
              <a:t>Sınırı</a:t>
            </a:r>
            <a:r>
              <a:rPr lang="en-US" sz="2800" b="1" dirty="0"/>
              <a:t> </a:t>
            </a:r>
            <a:r>
              <a:rPr lang="en-US" sz="2800" b="1" dirty="0" err="1"/>
              <a:t>Olmadan</a:t>
            </a:r>
            <a:r>
              <a:rPr lang="en-US" sz="2800" b="1" dirty="0"/>
              <a:t> </a:t>
            </a:r>
            <a:r>
              <a:rPr lang="en-US" sz="2800" b="1" dirty="0" err="1"/>
              <a:t>Yetki</a:t>
            </a:r>
            <a:r>
              <a:rPr lang="en-US" sz="2800" b="1" dirty="0"/>
              <a:t> </a:t>
            </a:r>
            <a:r>
              <a:rPr lang="en-US" sz="2800" b="1" dirty="0" err="1"/>
              <a:t>Devri</a:t>
            </a:r>
            <a:r>
              <a:rPr lang="en-US" sz="2800" b="1" dirty="0"/>
              <a:t> </a:t>
            </a:r>
            <a:r>
              <a:rPr lang="en-US" sz="2800" b="1" dirty="0" err="1"/>
              <a:t>İşlemi</a:t>
            </a:r>
            <a:r>
              <a:rPr lang="en-US" sz="2800" b="1" dirty="0"/>
              <a:t>: </a:t>
            </a:r>
            <a:r>
              <a:rPr lang="en-US" sz="2800" dirty="0"/>
              <a:t>Bu </a:t>
            </a:r>
            <a:r>
              <a:rPr lang="en-US" sz="2800" dirty="0" err="1"/>
              <a:t>alan</a:t>
            </a:r>
            <a:r>
              <a:rPr lang="en-US" sz="2800" dirty="0"/>
              <a:t> </a:t>
            </a:r>
            <a:r>
              <a:rPr lang="en-US" sz="2800" dirty="0" err="1"/>
              <a:t>seçilerek</a:t>
            </a:r>
            <a:r>
              <a:rPr lang="en-US" sz="2800" dirty="0"/>
              <a:t> </a:t>
            </a:r>
            <a:r>
              <a:rPr lang="en-US" sz="2800" dirty="0" err="1"/>
              <a:t>zaman</a:t>
            </a:r>
            <a:r>
              <a:rPr lang="en-US" sz="2800" dirty="0"/>
              <a:t> </a:t>
            </a:r>
            <a:r>
              <a:rPr lang="en-US" sz="2800" dirty="0" err="1"/>
              <a:t>sınırı</a:t>
            </a:r>
            <a:r>
              <a:rPr lang="en-US" sz="2800" dirty="0"/>
              <a:t> </a:t>
            </a:r>
            <a:r>
              <a:rPr lang="en-US" sz="2800" dirty="0" err="1"/>
              <a:t>olmaksızın</a:t>
            </a:r>
            <a:r>
              <a:rPr lang="en-US" sz="2800" dirty="0"/>
              <a:t> </a:t>
            </a:r>
            <a:r>
              <a:rPr lang="en-US" sz="2800" dirty="0" err="1"/>
              <a:t>yetki</a:t>
            </a:r>
            <a:r>
              <a:rPr lang="en-US" sz="2800" dirty="0"/>
              <a:t> </a:t>
            </a:r>
            <a:r>
              <a:rPr lang="en-US" sz="2800" dirty="0" err="1"/>
              <a:t>devri</a:t>
            </a:r>
            <a:r>
              <a:rPr lang="en-US" sz="2800" dirty="0"/>
              <a:t> </a:t>
            </a:r>
            <a:r>
              <a:rPr lang="en-US" sz="2800" dirty="0" err="1"/>
              <a:t>işlemi</a:t>
            </a:r>
            <a:r>
              <a:rPr lang="en-US" sz="2800" dirty="0"/>
              <a:t> </a:t>
            </a:r>
            <a:r>
              <a:rPr lang="en-US" sz="2800" dirty="0" err="1"/>
              <a:t>gerçekleştirilir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355057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DYS’ de E-</a:t>
            </a:r>
            <a:r>
              <a:rPr lang="en-US" b="1" dirty="0" err="1"/>
              <a:t>İmza</a:t>
            </a:r>
            <a:r>
              <a:rPr lang="en-US" b="1" dirty="0"/>
              <a:t> </a:t>
            </a:r>
            <a:r>
              <a:rPr lang="en-US" b="1" dirty="0" err="1" smtClean="0"/>
              <a:t>Kullanımı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Kelime</a:t>
            </a:r>
            <a:r>
              <a:rPr lang="en-US" sz="2800" dirty="0" smtClean="0"/>
              <a:t> </a:t>
            </a:r>
            <a:r>
              <a:rPr lang="en-US" sz="2800" dirty="0" err="1"/>
              <a:t>İşlemcide</a:t>
            </a:r>
            <a:r>
              <a:rPr lang="en-US" sz="2800" dirty="0"/>
              <a:t> </a:t>
            </a:r>
            <a:r>
              <a:rPr lang="en-US" sz="2800" dirty="0" err="1"/>
              <a:t>hazırlanan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evrakı</a:t>
            </a:r>
            <a:r>
              <a:rPr lang="en-US" sz="2800" dirty="0"/>
              <a:t> </a:t>
            </a:r>
            <a:r>
              <a:rPr lang="en-US" sz="2800" dirty="0" err="1"/>
              <a:t>imzalamak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“</a:t>
            </a:r>
            <a:r>
              <a:rPr lang="en-US" sz="2800" dirty="0" err="1"/>
              <a:t>İmzala</a:t>
            </a:r>
            <a:r>
              <a:rPr lang="en-US" sz="2800" dirty="0"/>
              <a:t>” </a:t>
            </a:r>
            <a:r>
              <a:rPr lang="en-US" sz="2800" dirty="0" err="1"/>
              <a:t>butonuna</a:t>
            </a:r>
            <a:r>
              <a:rPr lang="en-US" sz="2800" dirty="0"/>
              <a:t>   </a:t>
            </a:r>
            <a:r>
              <a:rPr lang="en-US" sz="2800" dirty="0" err="1"/>
              <a:t>basılır</a:t>
            </a:r>
            <a:r>
              <a:rPr lang="en-US" sz="2800" dirty="0"/>
              <a:t>,</a:t>
            </a:r>
          </a:p>
          <a:p>
            <a:pPr lvl="1"/>
            <a:r>
              <a:rPr lang="en-US" dirty="0"/>
              <a:t>ESHS (</a:t>
            </a:r>
            <a:r>
              <a:rPr lang="en-US" dirty="0" smtClean="0"/>
              <a:t>e-</a:t>
            </a:r>
            <a:r>
              <a:rPr lang="en-US" dirty="0" err="1" smtClean="0"/>
              <a:t>Serti</a:t>
            </a:r>
            <a:r>
              <a:rPr lang="tr-TR" dirty="0" smtClean="0"/>
              <a:t>fi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sağlayıcıları</a:t>
            </a:r>
            <a:r>
              <a:rPr lang="en-US" dirty="0"/>
              <a:t>) </a:t>
            </a:r>
            <a:r>
              <a:rPr lang="en-US" dirty="0" err="1"/>
              <a:t>seçimi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</a:t>
            </a:r>
            <a:endParaRPr lang="en-US" sz="3600" dirty="0"/>
          </a:p>
          <a:p>
            <a:pPr lvl="1"/>
            <a:r>
              <a:rPr lang="en-US" dirty="0" err="1" smtClean="0"/>
              <a:t>Serti</a:t>
            </a:r>
            <a:r>
              <a:rPr lang="tr-TR" dirty="0" smtClean="0"/>
              <a:t>fi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seçiminde</a:t>
            </a:r>
            <a:r>
              <a:rPr lang="en-US" dirty="0"/>
              <a:t> </a:t>
            </a:r>
            <a:r>
              <a:rPr lang="en-US" dirty="0" err="1"/>
              <a:t>Nitelikli</a:t>
            </a:r>
            <a:r>
              <a:rPr lang="en-US" dirty="0"/>
              <a:t> </a:t>
            </a:r>
            <a:r>
              <a:rPr lang="en-US" dirty="0" err="1"/>
              <a:t>İmza</a:t>
            </a:r>
            <a:r>
              <a:rPr lang="en-US" dirty="0"/>
              <a:t> </a:t>
            </a:r>
            <a:r>
              <a:rPr lang="en-US" dirty="0" err="1" smtClean="0"/>
              <a:t>Serti</a:t>
            </a:r>
            <a:r>
              <a:rPr lang="tr-TR" dirty="0" smtClean="0"/>
              <a:t>fi</a:t>
            </a:r>
            <a:r>
              <a:rPr lang="en-US" dirty="0" err="1" smtClean="0"/>
              <a:t>kası</a:t>
            </a:r>
            <a:r>
              <a:rPr lang="en-US" dirty="0" smtClean="0"/>
              <a:t>  </a:t>
            </a:r>
            <a:r>
              <a:rPr lang="en-US" dirty="0" err="1"/>
              <a:t>seçilir</a:t>
            </a:r>
            <a:r>
              <a:rPr lang="en-US" dirty="0"/>
              <a:t>.</a:t>
            </a:r>
            <a:endParaRPr lang="en-US" sz="3600" dirty="0"/>
          </a:p>
          <a:p>
            <a:pPr lvl="1"/>
            <a:r>
              <a:rPr lang="en-US" dirty="0" err="1" smtClean="0"/>
              <a:t>Serti</a:t>
            </a:r>
            <a:r>
              <a:rPr lang="tr-TR" dirty="0" smtClean="0"/>
              <a:t>fi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şifresi</a:t>
            </a:r>
            <a:r>
              <a:rPr lang="en-US" dirty="0"/>
              <a:t> (pin </a:t>
            </a:r>
            <a:r>
              <a:rPr lang="en-US" dirty="0" err="1"/>
              <a:t>kodu</a:t>
            </a:r>
            <a:r>
              <a:rPr lang="en-US" dirty="0"/>
              <a:t>) </a:t>
            </a:r>
            <a:r>
              <a:rPr lang="en-US" dirty="0" err="1"/>
              <a:t>girilir</a:t>
            </a:r>
            <a:r>
              <a:rPr lang="en-US" dirty="0"/>
              <a:t>.</a:t>
            </a:r>
            <a:endParaRPr lang="en-US" sz="3600" dirty="0"/>
          </a:p>
          <a:p>
            <a:pPr lvl="1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içersinde</a:t>
            </a:r>
            <a:r>
              <a:rPr lang="en-US" dirty="0"/>
              <a:t> </a:t>
            </a:r>
            <a:r>
              <a:rPr lang="en-US" dirty="0" err="1"/>
              <a:t>tekrar</a:t>
            </a:r>
            <a:r>
              <a:rPr lang="en-US" dirty="0"/>
              <a:t> </a:t>
            </a:r>
            <a:r>
              <a:rPr lang="en-US" dirty="0" err="1"/>
              <a:t>şifre</a:t>
            </a:r>
            <a:r>
              <a:rPr lang="en-US" dirty="0"/>
              <a:t> </a:t>
            </a:r>
            <a:r>
              <a:rPr lang="en-US" dirty="0" err="1"/>
              <a:t>istemeden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evraklar</a:t>
            </a:r>
            <a:r>
              <a:rPr lang="en-US" dirty="0"/>
              <a:t> </a:t>
            </a:r>
            <a:r>
              <a:rPr lang="en-US" dirty="0" err="1"/>
              <a:t>imzalanabilir</a:t>
            </a:r>
            <a:r>
              <a:rPr lang="en-US" dirty="0"/>
              <a:t>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0474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UYAP KELİME </a:t>
            </a:r>
            <a:r>
              <a:rPr lang="en-US" b="1" dirty="0" smtClean="0"/>
              <a:t>İŞLEMCİ</a:t>
            </a:r>
            <a:r>
              <a:rPr lang="tr-TR" b="1" dirty="0" smtClean="0"/>
              <a:t> (WORD)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en-US" sz="7000" dirty="0" err="1"/>
              <a:t>UYAP’ta</a:t>
            </a:r>
            <a:r>
              <a:rPr lang="en-US" sz="7000" dirty="0"/>
              <a:t> </a:t>
            </a:r>
            <a:r>
              <a:rPr lang="en-US" sz="7000" dirty="0" err="1"/>
              <a:t>tüm</a:t>
            </a:r>
            <a:r>
              <a:rPr lang="en-US" sz="7000" dirty="0"/>
              <a:t> </a:t>
            </a:r>
            <a:r>
              <a:rPr lang="en-US" sz="7000" dirty="0" err="1"/>
              <a:t>uygulamalarda</a:t>
            </a:r>
            <a:r>
              <a:rPr lang="en-US" sz="7000" dirty="0"/>
              <a:t> </a:t>
            </a:r>
            <a:r>
              <a:rPr lang="en-US" sz="7000" dirty="0" err="1"/>
              <a:t>yeni</a:t>
            </a:r>
            <a:r>
              <a:rPr lang="en-US" sz="7000" dirty="0"/>
              <a:t> </a:t>
            </a:r>
            <a:r>
              <a:rPr lang="en-US" sz="7000" dirty="0" err="1"/>
              <a:t>belge</a:t>
            </a:r>
            <a:r>
              <a:rPr lang="en-US" sz="7000" dirty="0"/>
              <a:t> </a:t>
            </a:r>
            <a:r>
              <a:rPr lang="en-US" sz="7000" dirty="0" err="1"/>
              <a:t>üretilmesi</a:t>
            </a:r>
            <a:r>
              <a:rPr lang="en-US" sz="7000" dirty="0"/>
              <a:t> </a:t>
            </a:r>
            <a:r>
              <a:rPr lang="en-US" sz="7000" dirty="0" err="1"/>
              <a:t>için</a:t>
            </a:r>
            <a:r>
              <a:rPr lang="en-US" sz="7000" dirty="0"/>
              <a:t> </a:t>
            </a:r>
            <a:r>
              <a:rPr lang="en-US" sz="7000" b="1" dirty="0"/>
              <a:t>“</a:t>
            </a:r>
            <a:r>
              <a:rPr lang="en-US" sz="7000" b="1" dirty="0" err="1"/>
              <a:t>Kelime</a:t>
            </a:r>
            <a:r>
              <a:rPr lang="en-US" sz="7000" b="1" dirty="0"/>
              <a:t> </a:t>
            </a:r>
            <a:r>
              <a:rPr lang="en-US" sz="7000" b="1" dirty="0" err="1"/>
              <a:t>İşlemci</a:t>
            </a:r>
            <a:r>
              <a:rPr lang="en-US" sz="7000" b="1" dirty="0"/>
              <a:t> (UYAP </a:t>
            </a:r>
            <a:r>
              <a:rPr lang="en-US" sz="7000" b="1" dirty="0" err="1" smtClean="0"/>
              <a:t>Editör</a:t>
            </a:r>
            <a:r>
              <a:rPr lang="en-US" sz="7000" b="1" dirty="0"/>
              <a:t>)”</a:t>
            </a:r>
            <a:r>
              <a:rPr lang="en-US" sz="7000" dirty="0"/>
              <a:t> </a:t>
            </a:r>
            <a:r>
              <a:rPr lang="en-US" sz="7000" dirty="0" err="1"/>
              <a:t>programı</a:t>
            </a:r>
            <a:r>
              <a:rPr lang="en-US" sz="7000" dirty="0"/>
              <a:t> </a:t>
            </a:r>
            <a:r>
              <a:rPr lang="en-US" sz="7000" dirty="0" err="1"/>
              <a:t>geliştirilmiştir</a:t>
            </a:r>
            <a:r>
              <a:rPr lang="en-US" sz="7000" dirty="0"/>
              <a:t>. </a:t>
            </a:r>
            <a:r>
              <a:rPr lang="en-US" sz="7000" dirty="0" err="1"/>
              <a:t>Kullanıcıların</a:t>
            </a:r>
            <a:r>
              <a:rPr lang="en-US" sz="7000" dirty="0"/>
              <a:t> </a:t>
            </a:r>
            <a:r>
              <a:rPr lang="en-US" sz="7000" dirty="0" err="1"/>
              <a:t>yazılı</a:t>
            </a:r>
            <a:r>
              <a:rPr lang="en-US" sz="7000" dirty="0"/>
              <a:t> </a:t>
            </a:r>
            <a:r>
              <a:rPr lang="en-US" sz="7000" dirty="0" err="1"/>
              <a:t>metin</a:t>
            </a:r>
            <a:r>
              <a:rPr lang="en-US" sz="7000" dirty="0"/>
              <a:t> </a:t>
            </a:r>
            <a:r>
              <a:rPr lang="en-US" sz="7000" dirty="0" err="1"/>
              <a:t>üretme</a:t>
            </a:r>
            <a:r>
              <a:rPr lang="en-US" sz="7000" dirty="0"/>
              <a:t> </a:t>
            </a:r>
            <a:r>
              <a:rPr lang="en-US" sz="7000" dirty="0" err="1"/>
              <a:t>gereksinimleri</a:t>
            </a:r>
            <a:r>
              <a:rPr lang="en-US" sz="7000" dirty="0"/>
              <a:t>, </a:t>
            </a:r>
            <a:r>
              <a:rPr lang="en-US" sz="7000" dirty="0" err="1" smtClean="0"/>
              <a:t>ortak</a:t>
            </a:r>
            <a:r>
              <a:rPr lang="en-US" sz="7000" dirty="0" smtClean="0"/>
              <a:t> </a:t>
            </a:r>
            <a:r>
              <a:rPr lang="en-US" sz="7000" dirty="0" err="1"/>
              <a:t>olarak</a:t>
            </a:r>
            <a:r>
              <a:rPr lang="en-US" sz="7000" dirty="0"/>
              <a:t> </a:t>
            </a:r>
            <a:r>
              <a:rPr lang="en-US" sz="7000" dirty="0" err="1"/>
              <a:t>kullanacakları</a:t>
            </a:r>
            <a:r>
              <a:rPr lang="en-US" sz="7000" dirty="0"/>
              <a:t> </a:t>
            </a:r>
            <a:r>
              <a:rPr lang="en-US" sz="7000" dirty="0" err="1"/>
              <a:t>bu</a:t>
            </a:r>
            <a:r>
              <a:rPr lang="en-US" sz="7000" dirty="0"/>
              <a:t> program </a:t>
            </a:r>
            <a:r>
              <a:rPr lang="en-US" sz="7000" dirty="0" err="1"/>
              <a:t>tarafından</a:t>
            </a:r>
            <a:r>
              <a:rPr lang="en-US" sz="7000" dirty="0"/>
              <a:t> </a:t>
            </a:r>
            <a:r>
              <a:rPr lang="en-US" sz="7000" dirty="0" err="1"/>
              <a:t>karşılanmaktadır</a:t>
            </a:r>
            <a:r>
              <a:rPr lang="en-US" sz="7000" dirty="0"/>
              <a:t>. </a:t>
            </a:r>
            <a:r>
              <a:rPr lang="en-US" sz="7000" dirty="0" err="1"/>
              <a:t>Editör</a:t>
            </a:r>
            <a:r>
              <a:rPr lang="en-US" sz="7000" dirty="0"/>
              <a:t>, UYAP </a:t>
            </a:r>
            <a:r>
              <a:rPr lang="en-US" sz="7000" dirty="0" err="1"/>
              <a:t>kapsamında</a:t>
            </a:r>
            <a:r>
              <a:rPr lang="en-US" sz="7000" dirty="0"/>
              <a:t> </a:t>
            </a:r>
            <a:r>
              <a:rPr lang="en-US" sz="7000" dirty="0" err="1"/>
              <a:t>bulunan</a:t>
            </a:r>
            <a:r>
              <a:rPr lang="en-US" sz="7000" dirty="0"/>
              <a:t> </a:t>
            </a:r>
            <a:r>
              <a:rPr lang="en-US" sz="7000" dirty="0" err="1"/>
              <a:t>tüm</a:t>
            </a:r>
            <a:r>
              <a:rPr lang="en-US" sz="7000" dirty="0"/>
              <a:t> </a:t>
            </a:r>
            <a:r>
              <a:rPr lang="en-US" sz="7000" dirty="0" err="1"/>
              <a:t>uygulamalarla</a:t>
            </a:r>
            <a:r>
              <a:rPr lang="en-US" sz="7000" dirty="0"/>
              <a:t> </a:t>
            </a:r>
            <a:r>
              <a:rPr lang="en-US" sz="7000" dirty="0" err="1"/>
              <a:t>entegre</a:t>
            </a:r>
            <a:r>
              <a:rPr lang="en-US" sz="7000" dirty="0"/>
              <a:t> </a:t>
            </a:r>
            <a:r>
              <a:rPr lang="en-US" sz="7000" dirty="0" err="1"/>
              <a:t>bir</a:t>
            </a:r>
            <a:r>
              <a:rPr lang="en-US" sz="7000" dirty="0"/>
              <a:t> </a:t>
            </a:r>
            <a:r>
              <a:rPr lang="en-US" sz="7000" dirty="0" err="1"/>
              <a:t>şekilde</a:t>
            </a:r>
            <a:r>
              <a:rPr lang="en-US" sz="7000" dirty="0"/>
              <a:t> </a:t>
            </a:r>
            <a:r>
              <a:rPr lang="en-US" sz="7000" dirty="0" err="1"/>
              <a:t>çalışmakta</a:t>
            </a:r>
            <a:r>
              <a:rPr lang="en-US" sz="7000" dirty="0"/>
              <a:t> </a:t>
            </a:r>
            <a:r>
              <a:rPr lang="en-US" sz="7000" dirty="0" err="1"/>
              <a:t>olup</a:t>
            </a:r>
            <a:r>
              <a:rPr lang="en-US" sz="7000" dirty="0"/>
              <a:t>, </a:t>
            </a:r>
            <a:r>
              <a:rPr lang="en-US" sz="7000" dirty="0" err="1" smtClean="0"/>
              <a:t>sistemde</a:t>
            </a:r>
            <a:r>
              <a:rPr lang="en-US" sz="7000" dirty="0" smtClean="0"/>
              <a:t> </a:t>
            </a:r>
            <a:r>
              <a:rPr lang="en-US" sz="7000" dirty="0" err="1"/>
              <a:t>önceden</a:t>
            </a:r>
            <a:r>
              <a:rPr lang="en-US" sz="7000" dirty="0"/>
              <a:t> </a:t>
            </a:r>
            <a:r>
              <a:rPr lang="en-US" sz="7000" dirty="0" err="1"/>
              <a:t>tanımlanan</a:t>
            </a:r>
            <a:r>
              <a:rPr lang="en-US" sz="7000" dirty="0"/>
              <a:t> </a:t>
            </a:r>
            <a:r>
              <a:rPr lang="en-US" sz="7000" dirty="0" err="1"/>
              <a:t>belge</a:t>
            </a:r>
            <a:r>
              <a:rPr lang="en-US" sz="7000" dirty="0"/>
              <a:t>, </a:t>
            </a:r>
            <a:r>
              <a:rPr lang="en-US" sz="7000" dirty="0" err="1"/>
              <a:t>yazışma</a:t>
            </a:r>
            <a:r>
              <a:rPr lang="en-US" sz="7000" dirty="0"/>
              <a:t> </a:t>
            </a:r>
            <a:r>
              <a:rPr lang="en-US" sz="7000" dirty="0" err="1"/>
              <a:t>ve</a:t>
            </a:r>
            <a:r>
              <a:rPr lang="en-US" sz="7000" dirty="0"/>
              <a:t> </a:t>
            </a:r>
            <a:r>
              <a:rPr lang="en-US" sz="7000" dirty="0" err="1"/>
              <a:t>doküman</a:t>
            </a:r>
            <a:r>
              <a:rPr lang="en-US" sz="7000" dirty="0"/>
              <a:t> </a:t>
            </a:r>
            <a:r>
              <a:rPr lang="en-US" sz="7000" dirty="0" err="1"/>
              <a:t>şablonları</a:t>
            </a:r>
            <a:r>
              <a:rPr lang="en-US" sz="7000" dirty="0"/>
              <a:t> </a:t>
            </a:r>
            <a:r>
              <a:rPr lang="en-US" sz="7000" dirty="0" err="1"/>
              <a:t>üzerine</a:t>
            </a:r>
            <a:r>
              <a:rPr lang="en-US" sz="7000" dirty="0"/>
              <a:t> </a:t>
            </a:r>
            <a:r>
              <a:rPr lang="en-US" sz="7000" dirty="0" err="1"/>
              <a:t>veri</a:t>
            </a:r>
            <a:r>
              <a:rPr lang="en-US" sz="7000" dirty="0"/>
              <a:t> </a:t>
            </a:r>
            <a:r>
              <a:rPr lang="en-US" sz="7000" dirty="0" err="1" smtClean="0"/>
              <a:t>tabanında</a:t>
            </a:r>
            <a:r>
              <a:rPr lang="en-US" sz="7000" dirty="0" smtClean="0"/>
              <a:t> </a:t>
            </a:r>
            <a:r>
              <a:rPr lang="en-US" sz="7000" dirty="0" err="1"/>
              <a:t>mevcut</a:t>
            </a:r>
            <a:r>
              <a:rPr lang="en-US" sz="7000" dirty="0"/>
              <a:t> </a:t>
            </a:r>
            <a:r>
              <a:rPr lang="en-US" sz="7000" dirty="0" err="1"/>
              <a:t>bulunan</a:t>
            </a:r>
            <a:r>
              <a:rPr lang="en-US" sz="7000" dirty="0"/>
              <a:t> </a:t>
            </a:r>
            <a:r>
              <a:rPr lang="en-US" sz="7000" dirty="0" err="1"/>
              <a:t>verileri</a:t>
            </a:r>
            <a:r>
              <a:rPr lang="en-US" sz="7000" dirty="0"/>
              <a:t> </a:t>
            </a:r>
            <a:r>
              <a:rPr lang="en-US" sz="7000" dirty="0" err="1"/>
              <a:t>otomatik</a:t>
            </a:r>
            <a:r>
              <a:rPr lang="en-US" sz="7000" dirty="0"/>
              <a:t> </a:t>
            </a:r>
            <a:r>
              <a:rPr lang="en-US" sz="7000" dirty="0" err="1"/>
              <a:t>olarak</a:t>
            </a:r>
            <a:r>
              <a:rPr lang="en-US" sz="7000" dirty="0"/>
              <a:t> </a:t>
            </a:r>
            <a:r>
              <a:rPr lang="en-US" sz="7000" dirty="0" err="1"/>
              <a:t>yerleştirdikten</a:t>
            </a:r>
            <a:r>
              <a:rPr lang="en-US" sz="7000" dirty="0"/>
              <a:t> </a:t>
            </a:r>
            <a:r>
              <a:rPr lang="en-US" sz="7000" dirty="0" err="1"/>
              <a:t>sonra</a:t>
            </a:r>
            <a:r>
              <a:rPr lang="en-US" sz="7000" dirty="0"/>
              <a:t> </a:t>
            </a:r>
            <a:r>
              <a:rPr lang="en-US" sz="7000" dirty="0" err="1"/>
              <a:t>izin</a:t>
            </a:r>
            <a:r>
              <a:rPr lang="en-US" sz="7000" dirty="0"/>
              <a:t> </a:t>
            </a:r>
            <a:r>
              <a:rPr lang="en-US" sz="7000" dirty="0" err="1"/>
              <a:t>verilen</a:t>
            </a:r>
            <a:r>
              <a:rPr lang="en-US" sz="7000" dirty="0"/>
              <a:t> </a:t>
            </a:r>
            <a:r>
              <a:rPr lang="en-US" sz="7000" dirty="0" err="1"/>
              <a:t>alanlar</a:t>
            </a:r>
            <a:r>
              <a:rPr lang="en-US" sz="7000" dirty="0"/>
              <a:t> </a:t>
            </a:r>
            <a:r>
              <a:rPr lang="en-US" sz="7000" dirty="0" err="1"/>
              <a:t>üzerinde</a:t>
            </a:r>
            <a:r>
              <a:rPr lang="en-US" sz="7000" dirty="0"/>
              <a:t> </a:t>
            </a:r>
            <a:r>
              <a:rPr lang="en-US" sz="7000" dirty="0" err="1"/>
              <a:t>değişiklik</a:t>
            </a:r>
            <a:r>
              <a:rPr lang="en-US" sz="7000" dirty="0"/>
              <a:t> </a:t>
            </a:r>
            <a:r>
              <a:rPr lang="en-US" sz="7000" dirty="0" err="1"/>
              <a:t>ve</a:t>
            </a:r>
            <a:r>
              <a:rPr lang="en-US" sz="7000" dirty="0"/>
              <a:t> </a:t>
            </a:r>
            <a:r>
              <a:rPr lang="en-US" sz="7000" dirty="0" err="1"/>
              <a:t>eklemeler</a:t>
            </a:r>
            <a:r>
              <a:rPr lang="en-US" sz="7000" dirty="0"/>
              <a:t> </a:t>
            </a:r>
            <a:r>
              <a:rPr lang="en-US" sz="7000" dirty="0" err="1"/>
              <a:t>yapılmasına</a:t>
            </a:r>
            <a:r>
              <a:rPr lang="en-US" sz="7000" dirty="0"/>
              <a:t>, </a:t>
            </a:r>
            <a:r>
              <a:rPr lang="en-US" sz="7000" dirty="0" err="1"/>
              <a:t>böylece</a:t>
            </a:r>
            <a:r>
              <a:rPr lang="en-US" sz="7000" dirty="0"/>
              <a:t> </a:t>
            </a:r>
            <a:r>
              <a:rPr lang="en-US" sz="7000" dirty="0" err="1"/>
              <a:t>kolay</a:t>
            </a:r>
            <a:r>
              <a:rPr lang="en-US" sz="7000" dirty="0"/>
              <a:t> </a:t>
            </a:r>
            <a:r>
              <a:rPr lang="en-US" sz="7000" dirty="0" err="1"/>
              <a:t>ve</a:t>
            </a:r>
            <a:r>
              <a:rPr lang="en-US" sz="7000" dirty="0"/>
              <a:t> </a:t>
            </a:r>
            <a:r>
              <a:rPr lang="en-US" sz="7000" dirty="0" err="1"/>
              <a:t>hızlı</a:t>
            </a:r>
            <a:r>
              <a:rPr lang="en-US" sz="7000" dirty="0"/>
              <a:t> </a:t>
            </a:r>
            <a:r>
              <a:rPr lang="en-US" sz="7000" dirty="0" err="1"/>
              <a:t>bir</a:t>
            </a:r>
            <a:r>
              <a:rPr lang="en-US" sz="7000" dirty="0"/>
              <a:t> </a:t>
            </a:r>
            <a:r>
              <a:rPr lang="en-US" sz="7000" dirty="0" err="1" smtClean="0"/>
              <a:t>şekilde</a:t>
            </a:r>
            <a:r>
              <a:rPr lang="en-US" sz="7000" dirty="0" smtClean="0"/>
              <a:t> </a:t>
            </a:r>
            <a:r>
              <a:rPr lang="en-US" sz="7000" dirty="0" err="1"/>
              <a:t>belge</a:t>
            </a:r>
            <a:r>
              <a:rPr lang="en-US" sz="7000" dirty="0"/>
              <a:t>, </a:t>
            </a:r>
            <a:r>
              <a:rPr lang="en-US" sz="7000" dirty="0" err="1"/>
              <a:t>yazı</a:t>
            </a:r>
            <a:r>
              <a:rPr lang="en-US" sz="7000" dirty="0"/>
              <a:t> </a:t>
            </a:r>
            <a:r>
              <a:rPr lang="en-US" sz="7000" dirty="0" err="1"/>
              <a:t>ya</a:t>
            </a:r>
            <a:r>
              <a:rPr lang="en-US" sz="7000" dirty="0"/>
              <a:t> da </a:t>
            </a:r>
            <a:r>
              <a:rPr lang="en-US" sz="7000" dirty="0" err="1"/>
              <a:t>dokümanın</a:t>
            </a:r>
            <a:r>
              <a:rPr lang="en-US" sz="7000" dirty="0"/>
              <a:t> </a:t>
            </a:r>
            <a:r>
              <a:rPr lang="en-US" sz="7000" dirty="0" err="1"/>
              <a:t>hazırlanmasına</a:t>
            </a:r>
            <a:r>
              <a:rPr lang="en-US" sz="7000" dirty="0"/>
              <a:t> </a:t>
            </a:r>
            <a:r>
              <a:rPr lang="en-US" sz="7000" dirty="0" err="1"/>
              <a:t>imkan</a:t>
            </a:r>
            <a:r>
              <a:rPr lang="en-US" sz="7000" dirty="0"/>
              <a:t> </a:t>
            </a:r>
            <a:r>
              <a:rPr lang="en-US" sz="7000" dirty="0" err="1"/>
              <a:t>vermektedir</a:t>
            </a:r>
            <a:r>
              <a:rPr lang="en-US" sz="7000" dirty="0"/>
              <a:t>.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3085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UYAP KELİME İŞLEMCİ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000" dirty="0" smtClean="0"/>
              <a:t>Ayrıca edi</a:t>
            </a:r>
            <a:r>
              <a:rPr lang="en-US" sz="3000" dirty="0" err="1" smtClean="0"/>
              <a:t>tör</a:t>
            </a:r>
            <a:r>
              <a:rPr lang="en-US" sz="3000" dirty="0" smtClean="0"/>
              <a:t> </a:t>
            </a:r>
            <a:r>
              <a:rPr lang="en-US" sz="3000" dirty="0" err="1"/>
              <a:t>programının</a:t>
            </a:r>
            <a:r>
              <a:rPr lang="en-US" sz="3000" dirty="0"/>
              <a:t> </a:t>
            </a:r>
            <a:r>
              <a:rPr lang="en-US" sz="3000" dirty="0" err="1"/>
              <a:t>bir</a:t>
            </a:r>
            <a:r>
              <a:rPr lang="en-US" sz="3000" dirty="0"/>
              <a:t> </a:t>
            </a:r>
            <a:r>
              <a:rPr lang="en-US" sz="3000" dirty="0" err="1"/>
              <a:t>diğer</a:t>
            </a:r>
            <a:r>
              <a:rPr lang="en-US" sz="3000" dirty="0"/>
              <a:t> </a:t>
            </a:r>
            <a:r>
              <a:rPr lang="en-US" sz="3000" dirty="0" err="1"/>
              <a:t>özelliği</a:t>
            </a:r>
            <a:r>
              <a:rPr lang="en-US" sz="3000" dirty="0"/>
              <a:t> de UYAP </a:t>
            </a:r>
            <a:r>
              <a:rPr lang="en-US" sz="3000" dirty="0" err="1"/>
              <a:t>uygulamalarından</a:t>
            </a:r>
            <a:r>
              <a:rPr lang="en-US" sz="3000" dirty="0"/>
              <a:t> </a:t>
            </a:r>
            <a:r>
              <a:rPr lang="en-US" sz="3000" dirty="0" err="1"/>
              <a:t>bağımsız</a:t>
            </a:r>
            <a:r>
              <a:rPr lang="en-US" sz="3000" dirty="0"/>
              <a:t> </a:t>
            </a:r>
            <a:r>
              <a:rPr lang="en-US" sz="3000" dirty="0" err="1"/>
              <a:t>bir</a:t>
            </a:r>
            <a:r>
              <a:rPr lang="en-US" sz="3000" dirty="0"/>
              <a:t> </a:t>
            </a:r>
            <a:r>
              <a:rPr lang="en-US" sz="3000" dirty="0" err="1"/>
              <a:t>şekilde</a:t>
            </a:r>
            <a:r>
              <a:rPr lang="en-US" sz="3000" dirty="0"/>
              <a:t> </a:t>
            </a:r>
            <a:r>
              <a:rPr lang="en-US" sz="3000" dirty="0" err="1"/>
              <a:t>lokal</a:t>
            </a:r>
            <a:r>
              <a:rPr lang="en-US" sz="3000" dirty="0"/>
              <a:t> </a:t>
            </a:r>
            <a:r>
              <a:rPr lang="en-US" sz="3000" dirty="0" err="1"/>
              <a:t>bir</a:t>
            </a:r>
            <a:r>
              <a:rPr lang="en-US" sz="3000" dirty="0"/>
              <a:t> </a:t>
            </a:r>
            <a:r>
              <a:rPr lang="en-US" sz="3000" dirty="0" err="1"/>
              <a:t>bilgisayarda</a:t>
            </a:r>
            <a:r>
              <a:rPr lang="en-US" sz="3000" dirty="0"/>
              <a:t> da </a:t>
            </a:r>
            <a:r>
              <a:rPr lang="en-US" sz="3000" dirty="0" err="1"/>
              <a:t>çalışabiliyor</a:t>
            </a:r>
            <a:r>
              <a:rPr lang="en-US" sz="3000" dirty="0"/>
              <a:t> </a:t>
            </a:r>
            <a:r>
              <a:rPr lang="en-US" sz="3000" dirty="0" err="1"/>
              <a:t>olmasıdır</a:t>
            </a:r>
            <a:r>
              <a:rPr lang="en-US" sz="3000" dirty="0"/>
              <a:t>. UYAP </a:t>
            </a:r>
            <a:r>
              <a:rPr lang="en-US" sz="3000" dirty="0" err="1"/>
              <a:t>Editörü</a:t>
            </a:r>
            <a:r>
              <a:rPr lang="en-US" sz="3000" dirty="0"/>
              <a:t> </a:t>
            </a:r>
            <a:r>
              <a:rPr lang="en-US" sz="3000" dirty="0" err="1"/>
              <a:t>sayesinde</a:t>
            </a:r>
            <a:r>
              <a:rPr lang="en-US" sz="3000" dirty="0"/>
              <a:t> </a:t>
            </a:r>
            <a:r>
              <a:rPr lang="en-US" sz="3000" dirty="0" err="1"/>
              <a:t>yargı</a:t>
            </a:r>
            <a:r>
              <a:rPr lang="en-US" sz="3000" dirty="0"/>
              <a:t> </a:t>
            </a:r>
            <a:r>
              <a:rPr lang="en-US" sz="3000" dirty="0" err="1" smtClean="0"/>
              <a:t>sisteminde</a:t>
            </a:r>
            <a:r>
              <a:rPr lang="en-US" sz="3000" dirty="0" smtClean="0"/>
              <a:t> </a:t>
            </a:r>
            <a:r>
              <a:rPr lang="en-US" sz="3000" dirty="0" err="1"/>
              <a:t>iş</a:t>
            </a:r>
            <a:r>
              <a:rPr lang="en-US" sz="3000" dirty="0"/>
              <a:t> </a:t>
            </a:r>
            <a:r>
              <a:rPr lang="en-US" sz="3000" dirty="0" err="1"/>
              <a:t>süreçlerinde</a:t>
            </a:r>
            <a:r>
              <a:rPr lang="en-US" sz="3000" dirty="0"/>
              <a:t>, </a:t>
            </a:r>
            <a:r>
              <a:rPr lang="en-US" sz="3000" dirty="0" err="1"/>
              <a:t>belgelerde</a:t>
            </a:r>
            <a:r>
              <a:rPr lang="en-US" sz="3000" dirty="0"/>
              <a:t> </a:t>
            </a:r>
            <a:r>
              <a:rPr lang="en-US" sz="3000" dirty="0" err="1"/>
              <a:t>birlik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beraberlik</a:t>
            </a:r>
            <a:r>
              <a:rPr lang="en-US" sz="3000" dirty="0"/>
              <a:t> </a:t>
            </a:r>
            <a:r>
              <a:rPr lang="en-US" sz="3000" dirty="0" err="1"/>
              <a:t>sağlanmıştır</a:t>
            </a:r>
            <a:r>
              <a:rPr lang="en-US" sz="3000" dirty="0"/>
              <a:t>.</a:t>
            </a:r>
          </a:p>
          <a:p>
            <a:pPr marL="0" indent="0" algn="just">
              <a:buNone/>
            </a:pPr>
            <a:r>
              <a:rPr lang="tr-TR" sz="3000" dirty="0" smtClean="0"/>
              <a:t>	</a:t>
            </a:r>
            <a:r>
              <a:rPr lang="en-US" sz="3000" dirty="0" err="1" smtClean="0"/>
              <a:t>Örneğin</a:t>
            </a:r>
            <a:r>
              <a:rPr lang="en-US" sz="3000" dirty="0"/>
              <a:t>; 50 </a:t>
            </a:r>
            <a:r>
              <a:rPr lang="en-US" sz="3000" dirty="0" err="1"/>
              <a:t>sanıklı</a:t>
            </a:r>
            <a:r>
              <a:rPr lang="en-US" sz="3000" dirty="0"/>
              <a:t> </a:t>
            </a:r>
            <a:r>
              <a:rPr lang="en-US" sz="3000" dirty="0" err="1"/>
              <a:t>bir</a:t>
            </a:r>
            <a:r>
              <a:rPr lang="en-US" sz="3000" dirty="0"/>
              <a:t> </a:t>
            </a:r>
            <a:r>
              <a:rPr lang="en-US" sz="3000" dirty="0" err="1"/>
              <a:t>davada</a:t>
            </a:r>
            <a:r>
              <a:rPr lang="en-US" sz="3000" dirty="0"/>
              <a:t> </a:t>
            </a:r>
            <a:r>
              <a:rPr lang="en-US" sz="3000" dirty="0" err="1"/>
              <a:t>kâtip</a:t>
            </a:r>
            <a:r>
              <a:rPr lang="en-US" sz="3000" dirty="0"/>
              <a:t>, </a:t>
            </a:r>
            <a:r>
              <a:rPr lang="en-US" sz="3000" dirty="0" err="1"/>
              <a:t>gerekçeli</a:t>
            </a:r>
            <a:r>
              <a:rPr lang="en-US" sz="3000" dirty="0"/>
              <a:t> </a:t>
            </a:r>
            <a:r>
              <a:rPr lang="en-US" sz="3000" dirty="0" err="1"/>
              <a:t>kararı</a:t>
            </a:r>
            <a:r>
              <a:rPr lang="en-US" sz="3000" dirty="0"/>
              <a:t> </a:t>
            </a:r>
            <a:r>
              <a:rPr lang="en-US" sz="3000" dirty="0" err="1"/>
              <a:t>hazırlarken</a:t>
            </a:r>
            <a:r>
              <a:rPr lang="en-US" sz="3000" dirty="0"/>
              <a:t> </a:t>
            </a:r>
            <a:r>
              <a:rPr lang="en-US" sz="3000" dirty="0" err="1"/>
              <a:t>karar</a:t>
            </a:r>
            <a:r>
              <a:rPr lang="en-US" sz="3000" dirty="0"/>
              <a:t> </a:t>
            </a:r>
            <a:r>
              <a:rPr lang="en-US" sz="3000" dirty="0" err="1" smtClean="0"/>
              <a:t>başlığına</a:t>
            </a:r>
            <a:r>
              <a:rPr lang="en-US" sz="3000" dirty="0"/>
              <a:t>, </a:t>
            </a:r>
            <a:r>
              <a:rPr lang="en-US" sz="3000" dirty="0" err="1"/>
              <a:t>sanıkların</a:t>
            </a:r>
            <a:r>
              <a:rPr lang="en-US" sz="3000" dirty="0"/>
              <a:t> </a:t>
            </a:r>
            <a:r>
              <a:rPr lang="en-US" sz="3000" dirty="0" err="1"/>
              <a:t>kimlik</a:t>
            </a:r>
            <a:r>
              <a:rPr lang="en-US" sz="3000" dirty="0"/>
              <a:t> </a:t>
            </a:r>
            <a:r>
              <a:rPr lang="en-US" sz="3000" dirty="0" err="1"/>
              <a:t>bilgilerini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adreslerini</a:t>
            </a:r>
            <a:r>
              <a:rPr lang="en-US" sz="3000" dirty="0"/>
              <a:t> </a:t>
            </a:r>
            <a:r>
              <a:rPr lang="en-US" sz="3000" dirty="0" err="1"/>
              <a:t>tek</a:t>
            </a:r>
            <a:r>
              <a:rPr lang="en-US" sz="3000" dirty="0"/>
              <a:t> </a:t>
            </a:r>
            <a:r>
              <a:rPr lang="en-US" sz="3000" dirty="0" err="1"/>
              <a:t>tek</a:t>
            </a:r>
            <a:r>
              <a:rPr lang="en-US" sz="3000" dirty="0"/>
              <a:t> </a:t>
            </a:r>
            <a:r>
              <a:rPr lang="en-US" sz="3000" dirty="0" err="1"/>
              <a:t>yazmak</a:t>
            </a:r>
            <a:r>
              <a:rPr lang="en-US" sz="3000" dirty="0"/>
              <a:t> </a:t>
            </a:r>
            <a:r>
              <a:rPr lang="en-US" sz="3000" dirty="0" err="1"/>
              <a:t>zorunda</a:t>
            </a:r>
            <a:r>
              <a:rPr lang="en-US" sz="3000" dirty="0"/>
              <a:t> </a:t>
            </a:r>
            <a:r>
              <a:rPr lang="en-US" sz="3000" dirty="0" err="1"/>
              <a:t>değildir</a:t>
            </a:r>
            <a:r>
              <a:rPr lang="en-US" sz="3000" dirty="0"/>
              <a:t>. </a:t>
            </a:r>
            <a:r>
              <a:rPr lang="en-US" sz="3000" dirty="0" err="1" smtClean="0"/>
              <a:t>Sistem</a:t>
            </a:r>
            <a:r>
              <a:rPr lang="en-US" sz="3000" dirty="0" smtClean="0"/>
              <a:t> </a:t>
            </a:r>
            <a:r>
              <a:rPr lang="en-US" sz="3000" dirty="0" err="1"/>
              <a:t>bunları</a:t>
            </a:r>
            <a:r>
              <a:rPr lang="en-US" sz="3000" dirty="0"/>
              <a:t> </a:t>
            </a:r>
            <a:r>
              <a:rPr lang="en-US" sz="3000" dirty="0" err="1"/>
              <a:t>otomatik</a:t>
            </a:r>
            <a:r>
              <a:rPr lang="en-US" sz="3000" dirty="0"/>
              <a:t> </a:t>
            </a:r>
            <a:r>
              <a:rPr lang="en-US" sz="3000" dirty="0" err="1"/>
              <a:t>olarak</a:t>
            </a:r>
            <a:r>
              <a:rPr lang="en-US" sz="3000" dirty="0"/>
              <a:t> </a:t>
            </a:r>
            <a:r>
              <a:rPr lang="en-US" sz="3000" dirty="0" err="1"/>
              <a:t>veri</a:t>
            </a:r>
            <a:r>
              <a:rPr lang="en-US" sz="3000" dirty="0"/>
              <a:t> </a:t>
            </a:r>
            <a:r>
              <a:rPr lang="en-US" sz="3000" dirty="0" err="1"/>
              <a:t>tabanından</a:t>
            </a:r>
            <a:r>
              <a:rPr lang="en-US" sz="3000" dirty="0"/>
              <a:t> </a:t>
            </a:r>
            <a:r>
              <a:rPr lang="en-US" sz="3000" dirty="0" err="1"/>
              <a:t>çekip</a:t>
            </a:r>
            <a:r>
              <a:rPr lang="en-US" sz="3000" dirty="0"/>
              <a:t> </a:t>
            </a:r>
            <a:r>
              <a:rPr lang="en-US" sz="3000" dirty="0" err="1"/>
              <a:t>gerekçeli</a:t>
            </a:r>
            <a:r>
              <a:rPr lang="en-US" sz="3000" dirty="0"/>
              <a:t> </a:t>
            </a:r>
            <a:r>
              <a:rPr lang="en-US" sz="3000" dirty="0" err="1"/>
              <a:t>karar</a:t>
            </a:r>
            <a:r>
              <a:rPr lang="en-US" sz="3000" dirty="0"/>
              <a:t> </a:t>
            </a:r>
            <a:r>
              <a:rPr lang="en-US" sz="3000" dirty="0" err="1"/>
              <a:t>başlığına</a:t>
            </a:r>
            <a:r>
              <a:rPr lang="en-US" sz="3000" dirty="0"/>
              <a:t> </a:t>
            </a:r>
            <a:r>
              <a:rPr lang="en-US" sz="3000" dirty="0" err="1" smtClean="0"/>
              <a:t>yazmaktadır</a:t>
            </a:r>
            <a:r>
              <a:rPr lang="en-US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57115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smtClean="0"/>
              <a:t>E-P</a:t>
            </a:r>
            <a:r>
              <a:rPr lang="en-US" b="1" dirty="0" smtClean="0"/>
              <a:t>OSTA </a:t>
            </a:r>
            <a:r>
              <a:rPr lang="en-US" b="1" dirty="0"/>
              <a:t>VE SERBEST KÜRSÜ (SANAL TARTIŞMA)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/>
              <a:t>UYAP </a:t>
            </a:r>
            <a:r>
              <a:rPr lang="en-US" dirty="0" err="1"/>
              <a:t>kapsamında</a:t>
            </a:r>
            <a:r>
              <a:rPr lang="en-US" dirty="0"/>
              <a:t> </a:t>
            </a:r>
            <a:r>
              <a:rPr lang="en-US" dirty="0" err="1"/>
              <a:t>hâkim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savcılar</a:t>
            </a:r>
            <a:r>
              <a:rPr lang="en-US" dirty="0"/>
              <a:t> </a:t>
            </a:r>
            <a:r>
              <a:rPr lang="en-US" dirty="0" err="1"/>
              <a:t>başta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adli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idari</a:t>
            </a:r>
            <a:r>
              <a:rPr lang="en-US" dirty="0"/>
              <a:t> </a:t>
            </a:r>
            <a:r>
              <a:rPr lang="en-US" dirty="0" err="1"/>
              <a:t>yargı</a:t>
            </a:r>
            <a:r>
              <a:rPr lang="en-US" dirty="0"/>
              <a:t>, </a:t>
            </a:r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/>
              <a:t>infaz</a:t>
            </a:r>
            <a:r>
              <a:rPr lang="en-US" dirty="0"/>
              <a:t> </a:t>
            </a:r>
            <a:r>
              <a:rPr lang="en-US" dirty="0" err="1"/>
              <a:t>kurumları</a:t>
            </a:r>
            <a:r>
              <a:rPr lang="en-US" dirty="0"/>
              <a:t> </a:t>
            </a:r>
            <a:r>
              <a:rPr lang="en-US" dirty="0" err="1"/>
              <a:t>personeline</a:t>
            </a:r>
            <a:r>
              <a:rPr lang="en-US" dirty="0"/>
              <a:t> </a:t>
            </a:r>
            <a:r>
              <a:rPr lang="en-US" dirty="0" err="1"/>
              <a:t>birer</a:t>
            </a:r>
            <a:r>
              <a:rPr lang="en-US" dirty="0"/>
              <a:t> </a:t>
            </a:r>
            <a:r>
              <a:rPr lang="en-US" dirty="0" err="1"/>
              <a:t>adet</a:t>
            </a:r>
            <a:r>
              <a:rPr lang="en-US" dirty="0"/>
              <a:t> @adalet.gov.tr </a:t>
            </a:r>
            <a:r>
              <a:rPr lang="en-US" dirty="0" err="1"/>
              <a:t>uzantılı</a:t>
            </a:r>
            <a:r>
              <a:rPr lang="en-US" dirty="0"/>
              <a:t> e-</a:t>
            </a:r>
            <a:r>
              <a:rPr lang="en-US" dirty="0" err="1"/>
              <a:t>posta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 </a:t>
            </a:r>
            <a:r>
              <a:rPr lang="en-US" dirty="0" err="1" smtClean="0"/>
              <a:t>tahsis</a:t>
            </a:r>
            <a:r>
              <a:rPr lang="en-US" dirty="0" smtClean="0"/>
              <a:t>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kullanıma</a:t>
            </a:r>
            <a:r>
              <a:rPr lang="en-US" dirty="0"/>
              <a:t> </a:t>
            </a:r>
            <a:r>
              <a:rPr lang="en-US" dirty="0" err="1"/>
              <a:t>sunulmuştur</a:t>
            </a:r>
            <a:r>
              <a:rPr lang="en-US" dirty="0"/>
              <a:t>. </a:t>
            </a:r>
            <a:r>
              <a:rPr lang="en-US" dirty="0" err="1"/>
              <a:t>Ayrıca</a:t>
            </a:r>
            <a:r>
              <a:rPr lang="en-US" dirty="0"/>
              <a:t> </a:t>
            </a:r>
            <a:r>
              <a:rPr lang="en-US" dirty="0" err="1"/>
              <a:t>kullanıcıların</a:t>
            </a:r>
            <a:r>
              <a:rPr lang="en-US" dirty="0"/>
              <a:t> e-</a:t>
            </a:r>
            <a:r>
              <a:rPr lang="en-US" dirty="0" err="1"/>
              <a:t>posta</a:t>
            </a:r>
            <a:r>
              <a:rPr lang="en-US" dirty="0"/>
              <a:t> </a:t>
            </a:r>
            <a:r>
              <a:rPr lang="en-US" dirty="0" err="1"/>
              <a:t>hesaplarına</a:t>
            </a:r>
            <a:r>
              <a:rPr lang="en-US" dirty="0"/>
              <a:t> </a:t>
            </a:r>
            <a:r>
              <a:rPr lang="en-US" dirty="0" smtClean="0"/>
              <a:t>internet </a:t>
            </a:r>
            <a:r>
              <a:rPr lang="en-US" dirty="0" err="1"/>
              <a:t>ortamından</a:t>
            </a:r>
            <a:r>
              <a:rPr lang="en-US" dirty="0"/>
              <a:t> da </a:t>
            </a:r>
            <a:r>
              <a:rPr lang="en-US" dirty="0" err="1"/>
              <a:t>ulaşabilmeleri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web </a:t>
            </a:r>
            <a:r>
              <a:rPr lang="en-US" dirty="0" err="1"/>
              <a:t>tabanlı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(http://</a:t>
            </a:r>
            <a:r>
              <a:rPr lang="en-US" dirty="0" smtClean="0"/>
              <a:t>webmail.adalet.gov.tr</a:t>
            </a:r>
            <a:r>
              <a:rPr lang="en-US" dirty="0"/>
              <a:t>) da </a:t>
            </a:r>
            <a:r>
              <a:rPr lang="en-US" dirty="0" err="1"/>
              <a:t>sunulmaktadır</a:t>
            </a:r>
            <a:r>
              <a:rPr lang="en-US" dirty="0"/>
              <a:t>. </a:t>
            </a:r>
            <a:r>
              <a:rPr lang="en-US" dirty="0" err="1"/>
              <a:t>Başsavcılar</a:t>
            </a:r>
            <a:r>
              <a:rPr lang="en-US" dirty="0"/>
              <a:t>, </a:t>
            </a:r>
            <a:r>
              <a:rPr lang="en-US" dirty="0" err="1"/>
              <a:t>ağır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başkanları</a:t>
            </a:r>
            <a:r>
              <a:rPr lang="en-US" dirty="0"/>
              <a:t>, </a:t>
            </a:r>
            <a:r>
              <a:rPr lang="en-US" dirty="0" err="1"/>
              <a:t>hâkimler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savcılar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e-</a:t>
            </a:r>
            <a:r>
              <a:rPr lang="en-US" dirty="0" err="1"/>
              <a:t>posta</a:t>
            </a:r>
            <a:r>
              <a:rPr lang="en-US" dirty="0"/>
              <a:t> </a:t>
            </a:r>
            <a:r>
              <a:rPr lang="en-US" dirty="0" err="1"/>
              <a:t>grupları</a:t>
            </a:r>
            <a:r>
              <a:rPr lang="en-US" dirty="0"/>
              <a:t> </a:t>
            </a:r>
            <a:r>
              <a:rPr lang="en-US" dirty="0" err="1"/>
              <a:t>oluşturularak</a:t>
            </a:r>
            <a:r>
              <a:rPr lang="en-US" dirty="0"/>
              <a:t> </a:t>
            </a:r>
            <a:r>
              <a:rPr lang="en-US" dirty="0" err="1"/>
              <a:t>hâkim</a:t>
            </a:r>
            <a:r>
              <a:rPr lang="en-US" dirty="0"/>
              <a:t>, </a:t>
            </a:r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/>
              <a:t>savcısı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personelin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görevdeki</a:t>
            </a:r>
            <a:r>
              <a:rPr lang="en-US" dirty="0"/>
              <a:t> </a:t>
            </a:r>
            <a:r>
              <a:rPr lang="en-US" dirty="0" err="1"/>
              <a:t>meslektaşları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hızlı</a:t>
            </a:r>
            <a:r>
              <a:rPr lang="en-US" dirty="0"/>
              <a:t> </a:t>
            </a:r>
            <a:r>
              <a:rPr lang="en-US" dirty="0" err="1"/>
              <a:t>iletişim</a:t>
            </a:r>
            <a:r>
              <a:rPr lang="en-US" dirty="0"/>
              <a:t> </a:t>
            </a:r>
            <a:r>
              <a:rPr lang="en-US" dirty="0" err="1"/>
              <a:t>kurma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alış</a:t>
            </a:r>
            <a:r>
              <a:rPr lang="en-US" dirty="0"/>
              <a:t> </a:t>
            </a:r>
            <a:r>
              <a:rPr lang="en-US" dirty="0" err="1"/>
              <a:t>verişi</a:t>
            </a:r>
            <a:r>
              <a:rPr lang="en-US" dirty="0"/>
              <a:t> </a:t>
            </a:r>
            <a:r>
              <a:rPr lang="en-US" dirty="0" err="1"/>
              <a:t>yapmaları</a:t>
            </a:r>
            <a:r>
              <a:rPr lang="en-US" dirty="0"/>
              <a:t> </a:t>
            </a:r>
            <a:r>
              <a:rPr lang="en-US" dirty="0" err="1" smtClean="0"/>
              <a:t>sağlanmıştır</a:t>
            </a:r>
            <a:r>
              <a:rPr lang="en-US" dirty="0"/>
              <a:t>. </a:t>
            </a:r>
            <a:r>
              <a:rPr lang="en-US" dirty="0" err="1"/>
              <a:t>Ayrıca</a:t>
            </a:r>
            <a:r>
              <a:rPr lang="en-US" dirty="0"/>
              <a:t> Messenger </a:t>
            </a:r>
            <a:r>
              <a:rPr lang="en-US" dirty="0" err="1"/>
              <a:t>programı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kullanılmak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Haberci</a:t>
            </a:r>
            <a:r>
              <a:rPr lang="en-US" dirty="0"/>
              <a:t> </a:t>
            </a:r>
            <a:r>
              <a:rPr lang="en-US" dirty="0" err="1"/>
              <a:t>programı</a:t>
            </a:r>
            <a:r>
              <a:rPr lang="en-US" dirty="0"/>
              <a:t> </a:t>
            </a:r>
            <a:r>
              <a:rPr lang="en-US" dirty="0" err="1" smtClean="0"/>
              <a:t>geliştirilmiş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kurum</a:t>
            </a:r>
            <a:r>
              <a:rPr lang="en-US" dirty="0"/>
              <a:t> </a:t>
            </a:r>
            <a:r>
              <a:rPr lang="en-US" dirty="0" err="1"/>
              <a:t>mensuplarının</a:t>
            </a:r>
            <a:r>
              <a:rPr lang="en-US" dirty="0"/>
              <a:t> </a:t>
            </a:r>
            <a:r>
              <a:rPr lang="en-US" dirty="0" err="1"/>
              <a:t>kullanımına</a:t>
            </a:r>
            <a:r>
              <a:rPr lang="en-US" dirty="0"/>
              <a:t> </a:t>
            </a:r>
            <a:r>
              <a:rPr lang="en-US" dirty="0" err="1"/>
              <a:t>açılmıştır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30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İNTERNET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48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smtClean="0"/>
              <a:t>İnternet </a:t>
            </a:r>
            <a:r>
              <a:rPr lang="en-US" sz="2800" dirty="0" err="1"/>
              <a:t>sözcüğü</a:t>
            </a:r>
            <a:r>
              <a:rPr lang="en-US" sz="2800" dirty="0"/>
              <a:t> </a:t>
            </a:r>
            <a:r>
              <a:rPr lang="en-US" sz="2800" dirty="0" err="1"/>
              <a:t>İngilizce’de</a:t>
            </a:r>
            <a:r>
              <a:rPr lang="en-US" sz="2800" dirty="0"/>
              <a:t> </a:t>
            </a:r>
            <a:r>
              <a:rPr lang="en-US" sz="2800" dirty="0" err="1"/>
              <a:t>uluslar</a:t>
            </a:r>
            <a:r>
              <a:rPr lang="en-US" sz="2800" dirty="0"/>
              <a:t> </a:t>
            </a:r>
            <a:r>
              <a:rPr lang="en-US" sz="2800" dirty="0" err="1"/>
              <a:t>arası</a:t>
            </a:r>
            <a:r>
              <a:rPr lang="en-US" sz="2800" dirty="0"/>
              <a:t> </a:t>
            </a:r>
            <a:r>
              <a:rPr lang="en-US" sz="2800" dirty="0" err="1"/>
              <a:t>ağ</a:t>
            </a:r>
            <a:r>
              <a:rPr lang="en-US" sz="2800" dirty="0"/>
              <a:t> </a:t>
            </a:r>
            <a:r>
              <a:rPr lang="en-US" sz="2800" dirty="0" err="1" smtClean="0"/>
              <a:t>anlamına</a:t>
            </a:r>
            <a:r>
              <a:rPr lang="tr-TR" sz="2800" dirty="0"/>
              <a:t> </a:t>
            </a:r>
            <a:r>
              <a:rPr lang="en-US" sz="2800" dirty="0" err="1" smtClean="0"/>
              <a:t>gelen</a:t>
            </a:r>
            <a:r>
              <a:rPr lang="en-US" sz="2800" dirty="0" smtClean="0"/>
              <a:t> International Network  </a:t>
            </a:r>
            <a:r>
              <a:rPr lang="en-US" sz="2800" dirty="0" err="1"/>
              <a:t>sözcüklerinin</a:t>
            </a:r>
            <a:r>
              <a:rPr lang="en-US" sz="2800" dirty="0"/>
              <a:t>  </a:t>
            </a:r>
            <a:r>
              <a:rPr lang="en-US" sz="2800" dirty="0" err="1"/>
              <a:t>baş</a:t>
            </a:r>
            <a:r>
              <a:rPr lang="en-US" sz="2800" dirty="0"/>
              <a:t>  </a:t>
            </a:r>
            <a:r>
              <a:rPr lang="en-US" sz="2800" dirty="0" err="1"/>
              <a:t>harşerinden</a:t>
            </a:r>
            <a:r>
              <a:rPr lang="en-US" sz="2800" dirty="0"/>
              <a:t> </a:t>
            </a:r>
            <a:r>
              <a:rPr lang="en-US" sz="2800" dirty="0" err="1"/>
              <a:t>oluşmuştur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smtClean="0"/>
              <a:t>İnternet</a:t>
            </a:r>
            <a:r>
              <a:rPr lang="en-US" sz="2800" dirty="0"/>
              <a:t>, en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anlamı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dünyadaki</a:t>
            </a:r>
            <a:r>
              <a:rPr lang="en-US" sz="2800" dirty="0"/>
              <a:t> </a:t>
            </a:r>
            <a:r>
              <a:rPr lang="en-US" sz="2800" dirty="0" err="1"/>
              <a:t>milyonlarca</a:t>
            </a:r>
            <a:r>
              <a:rPr lang="en-US" sz="2800" dirty="0"/>
              <a:t> </a:t>
            </a:r>
            <a:r>
              <a:rPr lang="en-US" sz="2800" dirty="0" err="1"/>
              <a:t>bilgisayarı</a:t>
            </a:r>
            <a:r>
              <a:rPr lang="en-US" sz="2800" dirty="0"/>
              <a:t> </a:t>
            </a:r>
            <a:r>
              <a:rPr lang="en-US" sz="2800" dirty="0" err="1"/>
              <a:t>birbirine</a:t>
            </a:r>
            <a:r>
              <a:rPr lang="en-US" sz="2800" dirty="0"/>
              <a:t> </a:t>
            </a:r>
            <a:r>
              <a:rPr lang="en-US" sz="2800" dirty="0" err="1" smtClean="0"/>
              <a:t>bağlayan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aralarında</a:t>
            </a:r>
            <a:r>
              <a:rPr lang="en-US" sz="2800" dirty="0"/>
              <a:t> </a:t>
            </a:r>
            <a:r>
              <a:rPr lang="en-US" sz="2800" dirty="0" err="1"/>
              <a:t>bilgi</a:t>
            </a:r>
            <a:r>
              <a:rPr lang="en-US" sz="2800" dirty="0"/>
              <a:t> </a:t>
            </a:r>
            <a:r>
              <a:rPr lang="en-US" sz="2800" dirty="0" err="1"/>
              <a:t>alışverişine</a:t>
            </a:r>
            <a:r>
              <a:rPr lang="en-US" sz="2800" dirty="0"/>
              <a:t> </a:t>
            </a:r>
            <a:r>
              <a:rPr lang="en-US" sz="2800" dirty="0" err="1"/>
              <a:t>olanak</a:t>
            </a:r>
            <a:r>
              <a:rPr lang="en-US" sz="2800" dirty="0"/>
              <a:t> </a:t>
            </a:r>
            <a:r>
              <a:rPr lang="en-US" sz="2800" dirty="0" err="1"/>
              <a:t>sağlayan</a:t>
            </a:r>
            <a:r>
              <a:rPr lang="en-US" sz="2800" dirty="0"/>
              <a:t> </a:t>
            </a:r>
            <a:r>
              <a:rPr lang="en-US" sz="2800" dirty="0" err="1"/>
              <a:t>büyük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 </a:t>
            </a:r>
            <a:r>
              <a:rPr lang="en-US" sz="2800" dirty="0" err="1"/>
              <a:t>ağdır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42713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DOKÜMAN YÖNETİM </a:t>
            </a:r>
            <a:r>
              <a:rPr lang="en-US" b="1" dirty="0" smtClean="0"/>
              <a:t>SİSTEMİ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UYAP </a:t>
            </a:r>
            <a:r>
              <a:rPr lang="en-US" dirty="0" err="1"/>
              <a:t>doküman</a:t>
            </a:r>
            <a:r>
              <a:rPr lang="en-US" dirty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/>
              <a:t>sisteminin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işlevlerini</a:t>
            </a:r>
            <a:r>
              <a:rPr lang="en-US" dirty="0"/>
              <a:t> </a:t>
            </a:r>
            <a:r>
              <a:rPr lang="en-US" dirty="0" err="1"/>
              <a:t>şöyle</a:t>
            </a:r>
            <a:r>
              <a:rPr lang="en-US" dirty="0"/>
              <a:t> </a:t>
            </a:r>
            <a:r>
              <a:rPr lang="en-US" dirty="0" err="1"/>
              <a:t>sıralayabiliriz</a:t>
            </a:r>
            <a:r>
              <a:rPr lang="en-US" dirty="0"/>
              <a:t>;</a:t>
            </a:r>
          </a:p>
          <a:p>
            <a:pPr lvl="1" algn="just"/>
            <a:r>
              <a:rPr lang="en-US" dirty="0"/>
              <a:t>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veri</a:t>
            </a:r>
            <a:r>
              <a:rPr lang="en-US" dirty="0"/>
              <a:t>,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belgeyi</a:t>
            </a:r>
            <a:r>
              <a:rPr lang="en-US" dirty="0"/>
              <a:t> </a:t>
            </a:r>
            <a:r>
              <a:rPr lang="en-US" dirty="0" err="1"/>
              <a:t>otomatik</a:t>
            </a:r>
            <a:r>
              <a:rPr lang="en-US" dirty="0"/>
              <a:t> </a:t>
            </a:r>
            <a:r>
              <a:rPr lang="en-US" dirty="0" err="1"/>
              <a:t>yön</a:t>
            </a:r>
            <a:r>
              <a:rPr lang="en-US" dirty="0"/>
              <a:t> </a:t>
            </a:r>
            <a:r>
              <a:rPr lang="en-US" dirty="0" err="1"/>
              <a:t>tanımlama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anında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 smtClean="0"/>
              <a:t>makamlara</a:t>
            </a:r>
            <a:r>
              <a:rPr lang="en-US" dirty="0" smtClean="0"/>
              <a:t> </a:t>
            </a:r>
            <a:r>
              <a:rPr lang="en-US" dirty="0" err="1"/>
              <a:t>ulaştırılmasını</a:t>
            </a:r>
            <a:r>
              <a:rPr lang="en-US" dirty="0"/>
              <a:t> </a:t>
            </a:r>
            <a:r>
              <a:rPr lang="en-US" dirty="0" err="1"/>
              <a:t>sağlamak</a:t>
            </a:r>
            <a:endParaRPr lang="en-US" sz="3600" dirty="0"/>
          </a:p>
          <a:p>
            <a:pPr lvl="1" algn="just"/>
            <a:r>
              <a:rPr lang="en-US" dirty="0" err="1"/>
              <a:t>Yetki</a:t>
            </a:r>
            <a:r>
              <a:rPr lang="en-US" dirty="0"/>
              <a:t> </a:t>
            </a:r>
            <a:r>
              <a:rPr lang="en-US" dirty="0" err="1"/>
              <a:t>tanımları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kanunlar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akış</a:t>
            </a:r>
            <a:r>
              <a:rPr lang="en-US" dirty="0"/>
              <a:t> </a:t>
            </a:r>
            <a:r>
              <a:rPr lang="en-US" dirty="0" err="1"/>
              <a:t>yönetimini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. </a:t>
            </a:r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,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toplumunda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almanın</a:t>
            </a:r>
            <a:r>
              <a:rPr lang="en-US" dirty="0"/>
              <a:t> </a:t>
            </a:r>
            <a:r>
              <a:rPr lang="en-US" dirty="0" err="1"/>
              <a:t>gereği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“e-</a:t>
            </a:r>
            <a:r>
              <a:rPr lang="en-US" dirty="0" err="1"/>
              <a:t>devlet</a:t>
            </a:r>
            <a:r>
              <a:rPr lang="en-US" dirty="0"/>
              <a:t>”  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parçası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“e-</a:t>
            </a:r>
            <a:r>
              <a:rPr lang="en-US" dirty="0" err="1"/>
              <a:t>adalet</a:t>
            </a:r>
            <a:r>
              <a:rPr lang="en-US" dirty="0"/>
              <a:t>” </a:t>
            </a:r>
            <a:r>
              <a:rPr lang="en-US" dirty="0" err="1"/>
              <a:t>sisteminin</a:t>
            </a:r>
            <a:r>
              <a:rPr lang="en-US" dirty="0"/>
              <a:t> </a:t>
            </a:r>
            <a:r>
              <a:rPr lang="en-US" dirty="0" err="1"/>
              <a:t>kurulması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alışverişinin</a:t>
            </a:r>
            <a:r>
              <a:rPr lang="en-US" dirty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/>
              <a:t>ortama</a:t>
            </a:r>
            <a:r>
              <a:rPr lang="en-US" dirty="0"/>
              <a:t> </a:t>
            </a:r>
            <a:r>
              <a:rPr lang="en-US" dirty="0" err="1"/>
              <a:t>taşınması</a:t>
            </a:r>
            <a:r>
              <a:rPr lang="en-US" dirty="0"/>
              <a:t>, </a:t>
            </a:r>
            <a:r>
              <a:rPr lang="en-US" dirty="0" err="1"/>
              <a:t>yazışmaların</a:t>
            </a:r>
            <a:r>
              <a:rPr lang="en-US" dirty="0"/>
              <a:t> </a:t>
            </a:r>
            <a:r>
              <a:rPr lang="en-US" dirty="0" err="1"/>
              <a:t>dokümantasyon</a:t>
            </a:r>
            <a:r>
              <a:rPr lang="en-US" dirty="0"/>
              <a:t> </a:t>
            </a:r>
            <a:r>
              <a:rPr lang="en-US" dirty="0" err="1"/>
              <a:t>yönetimi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veri</a:t>
            </a:r>
            <a:r>
              <a:rPr lang="en-US" dirty="0"/>
              <a:t>,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belge</a:t>
            </a:r>
            <a:r>
              <a:rPr lang="en-US" dirty="0"/>
              <a:t> </a:t>
            </a:r>
            <a:r>
              <a:rPr lang="en-US" dirty="0" err="1"/>
              <a:t>akışının</a:t>
            </a:r>
            <a:r>
              <a:rPr lang="en-US" dirty="0"/>
              <a:t> UYAP </a:t>
            </a:r>
            <a:r>
              <a:rPr lang="en-US" dirty="0" err="1" smtClean="0"/>
              <a:t>aracılığıyla</a:t>
            </a:r>
            <a:r>
              <a:rPr lang="tr-TR" dirty="0"/>
              <a:t> </a:t>
            </a:r>
            <a:r>
              <a:rPr lang="en-US" dirty="0" err="1" smtClean="0"/>
              <a:t>gerçekleştirilebilmesi</a:t>
            </a:r>
            <a:r>
              <a:rPr lang="en-US" dirty="0"/>
              <a:t>, </a:t>
            </a:r>
            <a:r>
              <a:rPr lang="en-US" dirty="0" err="1"/>
              <a:t>evrakların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yerlerde</a:t>
            </a:r>
            <a:r>
              <a:rPr lang="en-US" dirty="0"/>
              <a:t> </a:t>
            </a:r>
            <a:r>
              <a:rPr lang="en-US" dirty="0" err="1"/>
              <a:t>otomatik</a:t>
            </a:r>
            <a:r>
              <a:rPr lang="en-US" dirty="0"/>
              <a:t> </a:t>
            </a:r>
            <a:r>
              <a:rPr lang="en-US" dirty="0" err="1"/>
              <a:t>yön</a:t>
            </a:r>
            <a:r>
              <a:rPr lang="en-US" dirty="0"/>
              <a:t> </a:t>
            </a:r>
            <a:r>
              <a:rPr lang="en-US" dirty="0" err="1"/>
              <a:t>tanımları</a:t>
            </a:r>
            <a:r>
              <a:rPr lang="en-US" dirty="0"/>
              <a:t> </a:t>
            </a:r>
            <a:r>
              <a:rPr lang="en-US" dirty="0" err="1"/>
              <a:t>yapılarak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akışlarının</a:t>
            </a:r>
            <a:r>
              <a:rPr lang="en-US" dirty="0"/>
              <a:t> </a:t>
            </a:r>
            <a:r>
              <a:rPr lang="en-US" dirty="0" err="1"/>
              <a:t>hızlandırılması</a:t>
            </a:r>
            <a:r>
              <a:rPr lang="en-US" dirty="0"/>
              <a:t>, </a:t>
            </a:r>
            <a:r>
              <a:rPr lang="en-US" dirty="0" err="1"/>
              <a:t>yetki</a:t>
            </a:r>
            <a:r>
              <a:rPr lang="en-US" dirty="0"/>
              <a:t> </a:t>
            </a:r>
            <a:r>
              <a:rPr lang="en-US" dirty="0" err="1"/>
              <a:t>tanımları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kanunlar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akış</a:t>
            </a:r>
            <a:r>
              <a:rPr lang="en-US" dirty="0"/>
              <a:t> </a:t>
            </a:r>
            <a:r>
              <a:rPr lang="en-US" dirty="0" err="1"/>
              <a:t>yönetiminin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Doküman</a:t>
            </a:r>
            <a:r>
              <a:rPr lang="en-US" dirty="0" smtClean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Sistemini</a:t>
            </a:r>
            <a:r>
              <a:rPr lang="en-US" dirty="0"/>
              <a:t> (DYS) </a:t>
            </a:r>
            <a:r>
              <a:rPr lang="en-US" dirty="0" err="1"/>
              <a:t>geliştirmiştir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2911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EXTRANET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/>
              <a:t>Extranet </a:t>
            </a:r>
            <a:r>
              <a:rPr lang="en-US" sz="2800" dirty="0" err="1"/>
              <a:t>ise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bakıma</a:t>
            </a:r>
            <a:r>
              <a:rPr lang="en-US" sz="2800" dirty="0"/>
              <a:t> </a:t>
            </a:r>
            <a:r>
              <a:rPr lang="en-US" sz="2800" dirty="0" err="1"/>
              <a:t>kurum</a:t>
            </a:r>
            <a:r>
              <a:rPr lang="en-US" sz="2800" dirty="0"/>
              <a:t> </a:t>
            </a:r>
            <a:r>
              <a:rPr lang="en-US" sz="2800" dirty="0" err="1"/>
              <a:t>içi</a:t>
            </a:r>
            <a:r>
              <a:rPr lang="en-US" sz="2800" dirty="0"/>
              <a:t> </a:t>
            </a:r>
            <a:r>
              <a:rPr lang="en-US" sz="2800" dirty="0" err="1"/>
              <a:t>internettir</a:t>
            </a:r>
            <a:r>
              <a:rPr lang="en-US" sz="2800" dirty="0"/>
              <a:t>. </a:t>
            </a:r>
            <a:r>
              <a:rPr lang="en-US" sz="2800" dirty="0" err="1"/>
              <a:t>Kurumlar</a:t>
            </a:r>
            <a:r>
              <a:rPr lang="en-US" sz="2800" dirty="0"/>
              <a:t> </a:t>
            </a:r>
            <a:r>
              <a:rPr lang="en-US" sz="2800" dirty="0" err="1"/>
              <a:t>bünyesindeki</a:t>
            </a:r>
            <a:r>
              <a:rPr lang="en-US" sz="2800" dirty="0"/>
              <a:t> </a:t>
            </a:r>
            <a:r>
              <a:rPr lang="en-US" sz="2800" dirty="0" err="1"/>
              <a:t>bilgileri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bilgi</a:t>
            </a:r>
            <a:r>
              <a:rPr lang="en-US" sz="2800" dirty="0"/>
              <a:t> </a:t>
            </a:r>
            <a:r>
              <a:rPr lang="en-US" sz="2800" dirty="0" err="1"/>
              <a:t>işlem</a:t>
            </a:r>
            <a:r>
              <a:rPr lang="en-US" sz="2800" dirty="0"/>
              <a:t> </a:t>
            </a:r>
            <a:r>
              <a:rPr lang="en-US" sz="2800" dirty="0" err="1"/>
              <a:t>kapasitesini</a:t>
            </a:r>
            <a:r>
              <a:rPr lang="en-US" sz="2800" dirty="0"/>
              <a:t> </a:t>
            </a:r>
            <a:r>
              <a:rPr lang="en-US" sz="2800" dirty="0" err="1"/>
              <a:t>paylaşmak</a:t>
            </a:r>
            <a:r>
              <a:rPr lang="en-US" sz="2800" dirty="0"/>
              <a:t> </a:t>
            </a:r>
            <a:r>
              <a:rPr lang="en-US" sz="2800" dirty="0" err="1"/>
              <a:t>amacıyla</a:t>
            </a:r>
            <a:r>
              <a:rPr lang="en-US" sz="2800" dirty="0"/>
              <a:t> Intranet </a:t>
            </a:r>
            <a:r>
              <a:rPr lang="en-US" sz="2800" dirty="0" err="1"/>
              <a:t>ağı</a:t>
            </a:r>
            <a:r>
              <a:rPr lang="en-US" sz="2800" dirty="0"/>
              <a:t> </a:t>
            </a:r>
            <a:r>
              <a:rPr lang="en-US" sz="2800" dirty="0" err="1"/>
              <a:t>oluşturarak</a:t>
            </a:r>
            <a:r>
              <a:rPr lang="en-US" sz="2800" dirty="0"/>
              <a:t> </a:t>
            </a:r>
            <a:r>
              <a:rPr lang="en-US" sz="2800" dirty="0" err="1"/>
              <a:t>sadece</a:t>
            </a:r>
            <a:r>
              <a:rPr lang="en-US" sz="2800" dirty="0"/>
              <a:t> </a:t>
            </a:r>
            <a:r>
              <a:rPr lang="en-US" sz="2800" dirty="0" err="1"/>
              <a:t>kurum</a:t>
            </a:r>
            <a:r>
              <a:rPr lang="en-US" sz="2800" dirty="0"/>
              <a:t> </a:t>
            </a:r>
            <a:r>
              <a:rPr lang="en-US" sz="2800" dirty="0" err="1"/>
              <a:t>içindeki</a:t>
            </a:r>
            <a:r>
              <a:rPr lang="en-US" sz="2800" dirty="0"/>
              <a:t> </a:t>
            </a:r>
            <a:r>
              <a:rPr lang="en-US" sz="2800" dirty="0" err="1"/>
              <a:t>bilgisayarları</a:t>
            </a:r>
            <a:r>
              <a:rPr lang="en-US" sz="2800" dirty="0"/>
              <a:t>, </a:t>
            </a:r>
            <a:r>
              <a:rPr lang="en-US" sz="2800" dirty="0" err="1"/>
              <a:t>yerel</a:t>
            </a:r>
            <a:r>
              <a:rPr lang="en-US" sz="2800" dirty="0"/>
              <a:t> </a:t>
            </a:r>
            <a:r>
              <a:rPr lang="en-US" sz="2800" dirty="0" err="1"/>
              <a:t>ağları</a:t>
            </a:r>
            <a:r>
              <a:rPr lang="en-US" sz="2800" dirty="0"/>
              <a:t> (LAN)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geniş</a:t>
            </a:r>
            <a:r>
              <a:rPr lang="en-US" sz="2800" dirty="0"/>
              <a:t> </a:t>
            </a:r>
            <a:r>
              <a:rPr lang="en-US" sz="2800" dirty="0" err="1"/>
              <a:t>alan</a:t>
            </a:r>
            <a:r>
              <a:rPr lang="en-US" sz="2800" dirty="0"/>
              <a:t> </a:t>
            </a:r>
            <a:r>
              <a:rPr lang="en-US" sz="2800" dirty="0" err="1"/>
              <a:t>ağlarını</a:t>
            </a:r>
            <a:r>
              <a:rPr lang="en-US" sz="2800" dirty="0"/>
              <a:t> (WAN) </a:t>
            </a:r>
            <a:r>
              <a:rPr lang="en-US" sz="2800" dirty="0" err="1"/>
              <a:t>birbirine</a:t>
            </a:r>
            <a:r>
              <a:rPr lang="en-US" sz="2800" dirty="0"/>
              <a:t> </a:t>
            </a:r>
            <a:r>
              <a:rPr lang="en-US" sz="2800" dirty="0" err="1"/>
              <a:t>bağlayarak</a:t>
            </a:r>
            <a:r>
              <a:rPr lang="en-US" sz="2800" dirty="0"/>
              <a:t> </a:t>
            </a:r>
            <a:r>
              <a:rPr lang="en-US" sz="2800" dirty="0" err="1"/>
              <a:t>kurum</a:t>
            </a:r>
            <a:r>
              <a:rPr lang="en-US" sz="2800" dirty="0"/>
              <a:t> </a:t>
            </a:r>
            <a:r>
              <a:rPr lang="en-US" sz="2800" dirty="0" err="1"/>
              <a:t>içi</a:t>
            </a:r>
            <a:r>
              <a:rPr lang="en-US" sz="2800" dirty="0"/>
              <a:t> </a:t>
            </a:r>
            <a:r>
              <a:rPr lang="en-US" sz="2800" dirty="0" err="1" smtClean="0"/>
              <a:t>telekonferans</a:t>
            </a:r>
            <a:r>
              <a:rPr lang="en-US" sz="2800" dirty="0" smtClean="0"/>
              <a:t> </a:t>
            </a:r>
            <a:r>
              <a:rPr lang="en-US" sz="2800" dirty="0" err="1"/>
              <a:t>uygulamalarında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birimlerdeki</a:t>
            </a:r>
            <a:r>
              <a:rPr lang="en-US" sz="2800" dirty="0"/>
              <a:t> </a:t>
            </a:r>
            <a:r>
              <a:rPr lang="en-US" sz="2800" dirty="0" err="1"/>
              <a:t>kişilerin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araya</a:t>
            </a:r>
            <a:r>
              <a:rPr lang="en-US" sz="2800" dirty="0"/>
              <a:t> </a:t>
            </a:r>
            <a:r>
              <a:rPr lang="en-US" sz="2800" dirty="0" err="1"/>
              <a:t>gelebildiği</a:t>
            </a:r>
            <a:r>
              <a:rPr lang="en-US" sz="2800" dirty="0"/>
              <a:t>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/>
              <a:t>gruplarının</a:t>
            </a:r>
            <a:r>
              <a:rPr lang="en-US" sz="2800" dirty="0"/>
              <a:t> </a:t>
            </a:r>
            <a:r>
              <a:rPr lang="en-US" sz="2800" dirty="0" err="1"/>
              <a:t>oluşturulmasında</a:t>
            </a:r>
            <a:r>
              <a:rPr lang="en-US" sz="2800" dirty="0"/>
              <a:t> da </a:t>
            </a:r>
            <a:r>
              <a:rPr lang="en-US" sz="2800" dirty="0" err="1"/>
              <a:t>kullanılmaktadır</a:t>
            </a:r>
            <a:r>
              <a:rPr lang="en-US" sz="2800" dirty="0"/>
              <a:t>.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18141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İNTRANET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86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err="1"/>
              <a:t>Intranet’ler</a:t>
            </a:r>
            <a:r>
              <a:rPr lang="en-US" sz="2800" dirty="0"/>
              <a:t> </a:t>
            </a:r>
            <a:r>
              <a:rPr lang="tr-TR" sz="2800" dirty="0"/>
              <a:t>	</a:t>
            </a:r>
            <a:r>
              <a:rPr lang="tr-TR" sz="2800" dirty="0" smtClean="0"/>
              <a:t>						</a:t>
            </a:r>
            <a:r>
              <a:rPr lang="en-US" sz="2800" dirty="0" smtClean="0"/>
              <a:t>TCP/IP</a:t>
            </a:r>
            <a:r>
              <a:rPr lang="en-US" sz="2800" dirty="0"/>
              <a:t>, HTTP, FTP </a:t>
            </a:r>
            <a:r>
              <a:rPr lang="en-US" sz="2800" dirty="0" err="1"/>
              <a:t>vb</a:t>
            </a:r>
            <a:r>
              <a:rPr lang="en-US" sz="2800" dirty="0"/>
              <a:t> internet </a:t>
            </a:r>
            <a:r>
              <a:rPr lang="en-US" sz="2800" dirty="0" err="1"/>
              <a:t>protokollerini</a:t>
            </a:r>
            <a:r>
              <a:rPr lang="en-US" sz="2800" dirty="0"/>
              <a:t> </a:t>
            </a:r>
            <a:r>
              <a:rPr lang="en-US" sz="2800" dirty="0" err="1"/>
              <a:t>kullanan</a:t>
            </a:r>
            <a:r>
              <a:rPr lang="en-US" sz="2800" dirty="0"/>
              <a:t>, </a:t>
            </a:r>
            <a:r>
              <a:rPr lang="en-US" sz="2800" dirty="0" err="1"/>
              <a:t>orta</a:t>
            </a:r>
            <a:r>
              <a:rPr lang="en-US" sz="2800" dirty="0"/>
              <a:t> </a:t>
            </a:r>
            <a:r>
              <a:rPr lang="en-US" sz="2800" dirty="0" err="1"/>
              <a:t>büyüklükteki</a:t>
            </a:r>
            <a:r>
              <a:rPr lang="en-US" sz="2800" dirty="0"/>
              <a:t> </a:t>
            </a:r>
            <a:r>
              <a:rPr lang="en-US" sz="2800" dirty="0" err="1"/>
              <a:t>kurumlar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kullanılan</a:t>
            </a:r>
            <a:r>
              <a:rPr lang="en-US" sz="2800" dirty="0"/>
              <a:t> </a:t>
            </a:r>
            <a:r>
              <a:rPr lang="en-US" sz="2800" dirty="0" err="1"/>
              <a:t>kurum</a:t>
            </a:r>
            <a:r>
              <a:rPr lang="en-US" sz="2800" dirty="0"/>
              <a:t> </a:t>
            </a:r>
            <a:r>
              <a:rPr lang="en-US" sz="2800" dirty="0" err="1"/>
              <a:t>içi</a:t>
            </a:r>
            <a:r>
              <a:rPr lang="en-US" sz="2800" dirty="0"/>
              <a:t> </a:t>
            </a:r>
            <a:r>
              <a:rPr lang="en-US" sz="2800" dirty="0" err="1"/>
              <a:t>özel</a:t>
            </a:r>
            <a:r>
              <a:rPr lang="en-US" sz="2800" dirty="0"/>
              <a:t>  </a:t>
            </a:r>
            <a:r>
              <a:rPr lang="en-US" sz="2800" dirty="0" err="1"/>
              <a:t>ağdır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22226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İNTERNET, EXTRANET VE </a:t>
            </a:r>
            <a:r>
              <a:rPr lang="en-US" b="1" dirty="0" smtClean="0"/>
              <a:t>İNTRANET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>UYAP </a:t>
            </a:r>
            <a:r>
              <a:rPr lang="en-US" sz="2800" dirty="0" err="1"/>
              <a:t>kapsamında</a:t>
            </a:r>
            <a:r>
              <a:rPr lang="en-US" sz="2800" dirty="0"/>
              <a:t> </a:t>
            </a:r>
            <a:r>
              <a:rPr lang="en-US" sz="2800" dirty="0" err="1"/>
              <a:t>hâkim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Cumhuriyet</a:t>
            </a:r>
            <a:r>
              <a:rPr lang="en-US" sz="2800" dirty="0"/>
              <a:t> </a:t>
            </a:r>
            <a:r>
              <a:rPr lang="en-US" sz="2800" dirty="0" err="1"/>
              <a:t>savcıları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diğer</a:t>
            </a:r>
            <a:r>
              <a:rPr lang="en-US" sz="2800" dirty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personeline</a:t>
            </a:r>
            <a:r>
              <a:rPr lang="en-US" sz="2800" dirty="0"/>
              <a:t> her an internet </a:t>
            </a:r>
            <a:r>
              <a:rPr lang="en-US" sz="2800" dirty="0" err="1"/>
              <a:t>erişim</a:t>
            </a:r>
            <a:r>
              <a:rPr lang="en-US" sz="2800" dirty="0"/>
              <a:t> </a:t>
            </a:r>
            <a:r>
              <a:rPr lang="en-US" sz="2800" dirty="0" err="1"/>
              <a:t>imkânı</a:t>
            </a:r>
            <a:r>
              <a:rPr lang="en-US" sz="2800" dirty="0"/>
              <a:t> </a:t>
            </a:r>
            <a:r>
              <a:rPr lang="en-US" sz="2800" dirty="0" err="1"/>
              <a:t>verilmiştir</a:t>
            </a:r>
            <a:r>
              <a:rPr lang="en-US" sz="2800" dirty="0"/>
              <a:t>. </a:t>
            </a:r>
            <a:r>
              <a:rPr lang="en-US" sz="2800" dirty="0" err="1"/>
              <a:t>İnternetin</a:t>
            </a:r>
            <a:r>
              <a:rPr lang="en-US" sz="2800" dirty="0"/>
              <a:t>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/>
              <a:t>sistemine</a:t>
            </a:r>
            <a:r>
              <a:rPr lang="en-US" sz="2800" dirty="0"/>
              <a:t> </a:t>
            </a:r>
            <a:r>
              <a:rPr lang="en-US" sz="2800" dirty="0" err="1"/>
              <a:t>kazandırmış</a:t>
            </a:r>
            <a:r>
              <a:rPr lang="en-US" sz="2800" dirty="0"/>
              <a:t> </a:t>
            </a:r>
            <a:r>
              <a:rPr lang="en-US" sz="2800" dirty="0" err="1"/>
              <a:t>olduğu</a:t>
            </a:r>
            <a:r>
              <a:rPr lang="en-US" sz="2800" dirty="0"/>
              <a:t> </a:t>
            </a:r>
            <a:r>
              <a:rPr lang="en-US" sz="2800" dirty="0" err="1"/>
              <a:t>faydaları</a:t>
            </a:r>
            <a:r>
              <a:rPr lang="en-US" sz="2800" dirty="0"/>
              <a:t> </a:t>
            </a:r>
            <a:r>
              <a:rPr lang="en-US" sz="2800" dirty="0" err="1"/>
              <a:t>sıralayacak</a:t>
            </a:r>
            <a:r>
              <a:rPr lang="en-US" sz="2800" dirty="0"/>
              <a:t>  </a:t>
            </a:r>
            <a:r>
              <a:rPr lang="en-US" sz="2800" dirty="0" err="1" smtClean="0"/>
              <a:t>olursak</a:t>
            </a:r>
            <a:r>
              <a:rPr lang="en-US" sz="2800" dirty="0" smtClean="0"/>
              <a:t>;</a:t>
            </a:r>
          </a:p>
          <a:p>
            <a:pPr algn="just"/>
            <a:r>
              <a:rPr lang="en-US" sz="3000" dirty="0" err="1" smtClean="0"/>
              <a:t>Adalet</a:t>
            </a:r>
            <a:r>
              <a:rPr lang="en-US" sz="3000" dirty="0" smtClean="0"/>
              <a:t> </a:t>
            </a:r>
            <a:r>
              <a:rPr lang="en-US" sz="3000" dirty="0" err="1" smtClean="0"/>
              <a:t>Bakanlığı’nın</a:t>
            </a:r>
            <a:r>
              <a:rPr lang="en-US" sz="3000" dirty="0" smtClean="0"/>
              <a:t> web </a:t>
            </a:r>
            <a:r>
              <a:rPr lang="en-US" sz="3000" dirty="0" err="1" smtClean="0"/>
              <a:t>sayfasında</a:t>
            </a:r>
            <a:r>
              <a:rPr lang="en-US" sz="3000" dirty="0" smtClean="0"/>
              <a:t> </a:t>
            </a:r>
            <a:r>
              <a:rPr lang="en-US" sz="3000" dirty="0" err="1" smtClean="0"/>
              <a:t>özellikle</a:t>
            </a:r>
            <a:r>
              <a:rPr lang="en-US" sz="3000" dirty="0" smtClean="0"/>
              <a:t> </a:t>
            </a:r>
            <a:r>
              <a:rPr lang="en-US" sz="3000" dirty="0" err="1" smtClean="0"/>
              <a:t>Bakanlığın</a:t>
            </a:r>
            <a:r>
              <a:rPr lang="en-US" sz="3000" dirty="0" smtClean="0"/>
              <a:t> </a:t>
            </a:r>
            <a:r>
              <a:rPr lang="en-US" sz="3000" dirty="0" err="1" smtClean="0"/>
              <a:t>genel</a:t>
            </a:r>
            <a:r>
              <a:rPr lang="en-US" sz="3000" dirty="0" smtClean="0"/>
              <a:t> </a:t>
            </a:r>
            <a:r>
              <a:rPr lang="en-US" sz="3000" dirty="0" err="1" smtClean="0"/>
              <a:t>teşkilat</a:t>
            </a:r>
            <a:r>
              <a:rPr lang="en-US" sz="3000" dirty="0" smtClean="0"/>
              <a:t> </a:t>
            </a:r>
            <a:r>
              <a:rPr lang="en-US" sz="3000" dirty="0" err="1" smtClean="0"/>
              <a:t>yapı</a:t>
            </a:r>
            <a:r>
              <a:rPr lang="en-US" sz="3000" dirty="0" smtClean="0"/>
              <a:t> </a:t>
            </a:r>
            <a:r>
              <a:rPr lang="en-US" sz="3000" dirty="0" err="1" smtClean="0"/>
              <a:t>sı</a:t>
            </a:r>
            <a:r>
              <a:rPr lang="en-US" sz="3000" dirty="0" smtClean="0"/>
              <a:t>, </a:t>
            </a:r>
            <a:r>
              <a:rPr lang="en-US" sz="3000" dirty="0" err="1" smtClean="0"/>
              <a:t>görevleri</a:t>
            </a:r>
            <a:r>
              <a:rPr lang="en-US" sz="3000" dirty="0" smtClean="0"/>
              <a:t>, </a:t>
            </a:r>
            <a:r>
              <a:rPr lang="en-US" sz="3000" dirty="0" err="1" smtClean="0"/>
              <a:t>güncel</a:t>
            </a:r>
            <a:r>
              <a:rPr lang="en-US" sz="3000" dirty="0" smtClean="0"/>
              <a:t> </a:t>
            </a:r>
            <a:r>
              <a:rPr lang="en-US" sz="3000" dirty="0" err="1" smtClean="0"/>
              <a:t>duyurular</a:t>
            </a:r>
            <a:r>
              <a:rPr lang="en-US" sz="3000" dirty="0" smtClean="0"/>
              <a:t>, </a:t>
            </a:r>
            <a:r>
              <a:rPr lang="en-US" sz="3000" dirty="0" err="1" smtClean="0"/>
              <a:t>güncel</a:t>
            </a:r>
            <a:r>
              <a:rPr lang="en-US" sz="3000" dirty="0" smtClean="0"/>
              <a:t> </a:t>
            </a:r>
            <a:r>
              <a:rPr lang="en-US" sz="3000" dirty="0" err="1" smtClean="0"/>
              <a:t>mevzuat</a:t>
            </a:r>
            <a:r>
              <a:rPr lang="en-US" sz="3000" dirty="0" smtClean="0"/>
              <a:t>, </a:t>
            </a:r>
            <a:r>
              <a:rPr lang="en-US" sz="3000" dirty="0" err="1" smtClean="0"/>
              <a:t>Türkiye’deki</a:t>
            </a:r>
            <a:r>
              <a:rPr lang="en-US" sz="3000" dirty="0" smtClean="0"/>
              <a:t> </a:t>
            </a:r>
            <a:r>
              <a:rPr lang="en-US" sz="3000" dirty="0" err="1" smtClean="0"/>
              <a:t>tüm</a:t>
            </a:r>
            <a:r>
              <a:rPr lang="en-US" sz="3000" dirty="0" smtClean="0"/>
              <a:t> </a:t>
            </a:r>
            <a:r>
              <a:rPr lang="en-US" sz="3000" dirty="0" err="1" smtClean="0"/>
              <a:t>adli</a:t>
            </a:r>
            <a:r>
              <a:rPr lang="en-US" sz="3000" dirty="0" smtClean="0"/>
              <a:t> </a:t>
            </a:r>
            <a:r>
              <a:rPr lang="en-US" sz="3000" dirty="0" err="1" smtClean="0"/>
              <a:t>ve</a:t>
            </a:r>
            <a:r>
              <a:rPr lang="en-US" sz="3000" dirty="0" smtClean="0"/>
              <a:t> </a:t>
            </a:r>
            <a:r>
              <a:rPr lang="en-US" sz="3000" dirty="0" err="1" smtClean="0"/>
              <a:t>idari</a:t>
            </a:r>
            <a:r>
              <a:rPr lang="en-US" sz="3000" dirty="0" smtClean="0"/>
              <a:t> </a:t>
            </a:r>
            <a:r>
              <a:rPr lang="en-US" sz="3000" dirty="0" err="1" smtClean="0"/>
              <a:t>teşkilat</a:t>
            </a:r>
            <a:r>
              <a:rPr lang="en-US" sz="3000" dirty="0" smtClean="0"/>
              <a:t> </a:t>
            </a:r>
            <a:r>
              <a:rPr lang="en-US" sz="3000" dirty="0" err="1" smtClean="0"/>
              <a:t>adres</a:t>
            </a:r>
            <a:r>
              <a:rPr lang="en-US" sz="3000" dirty="0" smtClean="0"/>
              <a:t> </a:t>
            </a:r>
            <a:r>
              <a:rPr lang="en-US" sz="3000" dirty="0" err="1" smtClean="0"/>
              <a:t>bilgileri</a:t>
            </a:r>
            <a:r>
              <a:rPr lang="en-US" sz="3000" dirty="0" smtClean="0"/>
              <a:t>, UYAP </a:t>
            </a:r>
            <a:r>
              <a:rPr lang="en-US" sz="3000" dirty="0" err="1" smtClean="0"/>
              <a:t>hakkında</a:t>
            </a:r>
            <a:r>
              <a:rPr lang="en-US" sz="3000" dirty="0" smtClean="0"/>
              <a:t> </a:t>
            </a:r>
            <a:r>
              <a:rPr lang="en-US" sz="3000" dirty="0" err="1" smtClean="0"/>
              <a:t>bilgiler</a:t>
            </a:r>
            <a:r>
              <a:rPr lang="en-US" sz="3000" dirty="0" smtClean="0"/>
              <a:t>, </a:t>
            </a:r>
            <a:r>
              <a:rPr lang="en-US" sz="3000" dirty="0" err="1" smtClean="0"/>
              <a:t>faydalı</a:t>
            </a:r>
            <a:r>
              <a:rPr lang="en-US" sz="3000" dirty="0" smtClean="0"/>
              <a:t> </a:t>
            </a:r>
            <a:r>
              <a:rPr lang="en-US" sz="3000" dirty="0" err="1" smtClean="0"/>
              <a:t>linkler</a:t>
            </a:r>
            <a:r>
              <a:rPr lang="en-US" sz="3000" dirty="0" smtClean="0"/>
              <a:t>, </a:t>
            </a:r>
            <a:r>
              <a:rPr lang="en-US" sz="3000" dirty="0" err="1" smtClean="0"/>
              <a:t>hukukla</a:t>
            </a:r>
            <a:r>
              <a:rPr lang="en-US" sz="3000" dirty="0" smtClean="0"/>
              <a:t> </a:t>
            </a:r>
            <a:r>
              <a:rPr lang="en-US" sz="3000" dirty="0" err="1" smtClean="0"/>
              <a:t>ilgili</a:t>
            </a:r>
            <a:r>
              <a:rPr lang="en-US" sz="3000" dirty="0" smtClean="0"/>
              <a:t> </a:t>
            </a:r>
            <a:r>
              <a:rPr lang="en-US" sz="3000" dirty="0" err="1" smtClean="0"/>
              <a:t>faydalı</a:t>
            </a:r>
            <a:r>
              <a:rPr lang="en-US" sz="3000" dirty="0" smtClean="0"/>
              <a:t> </a:t>
            </a:r>
            <a:r>
              <a:rPr lang="en-US" sz="3000" dirty="0" err="1" smtClean="0"/>
              <a:t>bilgiler</a:t>
            </a:r>
            <a:r>
              <a:rPr lang="en-US" sz="3000" dirty="0" smtClean="0"/>
              <a:t> </a:t>
            </a:r>
            <a:r>
              <a:rPr lang="en-US" sz="3000" dirty="0" err="1" smtClean="0"/>
              <a:t>gibi</a:t>
            </a:r>
            <a:r>
              <a:rPr lang="en-US" sz="3000" dirty="0" smtClean="0"/>
              <a:t> </a:t>
            </a:r>
            <a:r>
              <a:rPr lang="en-US" sz="3000" dirty="0" err="1" smtClean="0"/>
              <a:t>konular</a:t>
            </a:r>
            <a:r>
              <a:rPr lang="en-US" sz="3000" dirty="0" smtClean="0"/>
              <a:t> </a:t>
            </a:r>
            <a:r>
              <a:rPr lang="en-US" sz="3000" dirty="0" err="1" smtClean="0"/>
              <a:t>yer</a:t>
            </a:r>
            <a:r>
              <a:rPr lang="tr-TR" sz="3000" dirty="0"/>
              <a:t> </a:t>
            </a:r>
            <a:r>
              <a:rPr lang="en-US" sz="3000" dirty="0" err="1" smtClean="0"/>
              <a:t>almaktadır</a:t>
            </a:r>
            <a:r>
              <a:rPr lang="en-US" sz="3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90787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/>
              <a:t>İnternetin</a:t>
            </a:r>
            <a:r>
              <a:rPr lang="en-US" sz="3600" b="1" dirty="0"/>
              <a:t> </a:t>
            </a:r>
            <a:r>
              <a:rPr lang="en-US" sz="3600" b="1" dirty="0" err="1"/>
              <a:t>hukuk</a:t>
            </a:r>
            <a:r>
              <a:rPr lang="en-US" sz="3600" b="1" dirty="0"/>
              <a:t> </a:t>
            </a:r>
            <a:r>
              <a:rPr lang="en-US" sz="3600" b="1" dirty="0" err="1"/>
              <a:t>sistemine</a:t>
            </a:r>
            <a:r>
              <a:rPr lang="en-US" sz="3600" b="1" dirty="0"/>
              <a:t> </a:t>
            </a:r>
            <a:r>
              <a:rPr lang="en-US" sz="3600" b="1" dirty="0" err="1"/>
              <a:t>kazandırmış</a:t>
            </a:r>
            <a:r>
              <a:rPr lang="en-US" sz="3600" b="1" dirty="0"/>
              <a:t> </a:t>
            </a:r>
            <a:r>
              <a:rPr lang="en-US" sz="3600" b="1" dirty="0" err="1"/>
              <a:t>olduğu</a:t>
            </a:r>
            <a:r>
              <a:rPr lang="en-US" sz="3600" b="1" dirty="0"/>
              <a:t> </a:t>
            </a:r>
            <a:r>
              <a:rPr lang="en-US" sz="3600" b="1" dirty="0" err="1" smtClean="0"/>
              <a:t>faydaları</a:t>
            </a:r>
            <a:r>
              <a:rPr lang="tr-TR" sz="3600" b="1" dirty="0" smtClean="0"/>
              <a:t> (devamı)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adli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idari</a:t>
            </a:r>
            <a:r>
              <a:rPr lang="en-US" dirty="0"/>
              <a:t> </a:t>
            </a:r>
            <a:r>
              <a:rPr lang="en-US" dirty="0" err="1"/>
              <a:t>yargı</a:t>
            </a:r>
            <a:r>
              <a:rPr lang="en-US" dirty="0"/>
              <a:t> </a:t>
            </a:r>
            <a:r>
              <a:rPr lang="en-US" dirty="0" err="1"/>
              <a:t>birimleri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174 internet </a:t>
            </a:r>
            <a:r>
              <a:rPr lang="en-US" dirty="0" err="1"/>
              <a:t>sitesine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sağlayıcılığı</a:t>
            </a:r>
            <a:r>
              <a:rPr lang="en-US" dirty="0"/>
              <a:t> </a:t>
            </a:r>
            <a:r>
              <a:rPr lang="en-US" dirty="0" err="1"/>
              <a:t>hizmetlerini</a:t>
            </a:r>
            <a:r>
              <a:rPr lang="en-US" dirty="0"/>
              <a:t> de </a:t>
            </a:r>
            <a:r>
              <a:rPr lang="en-US" dirty="0" err="1"/>
              <a:t>vermektedir</a:t>
            </a:r>
            <a:r>
              <a:rPr lang="en-US" dirty="0"/>
              <a:t>. Bu </a:t>
            </a:r>
            <a:r>
              <a:rPr lang="en-US" dirty="0" err="1"/>
              <a:t>bağlamda</a:t>
            </a:r>
            <a:r>
              <a:rPr lang="en-US" dirty="0"/>
              <a:t> </a:t>
            </a:r>
            <a:r>
              <a:rPr lang="en-US" dirty="0" err="1"/>
              <a:t>birimler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kurumlarını</a:t>
            </a:r>
            <a:r>
              <a:rPr lang="en-US" dirty="0"/>
              <a:t> </a:t>
            </a:r>
            <a:r>
              <a:rPr lang="en-US" dirty="0" err="1"/>
              <a:t>tanıtan</a:t>
            </a:r>
            <a:r>
              <a:rPr lang="en-US" dirty="0"/>
              <a:t> internet </a:t>
            </a:r>
            <a:r>
              <a:rPr lang="en-US" dirty="0" err="1"/>
              <a:t>sayfalarının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erişim</a:t>
            </a:r>
            <a:r>
              <a:rPr lang="en-US" dirty="0"/>
              <a:t> </a:t>
            </a:r>
            <a:r>
              <a:rPr lang="en-US" dirty="0" err="1"/>
              <a:t>sağlayıcılığı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Başkanlıkça</a:t>
            </a:r>
            <a:r>
              <a:rPr lang="en-US" dirty="0"/>
              <a:t> </a:t>
            </a:r>
            <a:r>
              <a:rPr lang="en-US" dirty="0" err="1"/>
              <a:t>yürütülmekte</a:t>
            </a:r>
            <a:r>
              <a:rPr lang="en-US" dirty="0"/>
              <a:t>, </a:t>
            </a:r>
            <a:r>
              <a:rPr lang="en-US" dirty="0" err="1"/>
              <a:t>içerikler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kurumlar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tr-TR" dirty="0"/>
              <a:t> </a:t>
            </a:r>
            <a:r>
              <a:rPr lang="en-US" dirty="0" err="1"/>
              <a:t>hazırlanmaktadır</a:t>
            </a:r>
            <a:r>
              <a:rPr lang="en-US" dirty="0"/>
              <a:t>.</a:t>
            </a:r>
            <a:endParaRPr lang="en-US" sz="4000" dirty="0"/>
          </a:p>
          <a:p>
            <a:pPr algn="just"/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/>
              <a:t>Bakanlığı</a:t>
            </a:r>
            <a:r>
              <a:rPr lang="en-US" dirty="0"/>
              <a:t> internet </a:t>
            </a:r>
            <a:r>
              <a:rPr lang="en-US" dirty="0" err="1"/>
              <a:t>sayfasında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UYAP </a:t>
            </a:r>
            <a:r>
              <a:rPr lang="en-US" dirty="0" err="1"/>
              <a:t>uygulamalarına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ulaşım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butonlar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. Bu </a:t>
            </a:r>
            <a:r>
              <a:rPr lang="en-US" dirty="0" err="1"/>
              <a:t>butonlar</a:t>
            </a:r>
            <a:r>
              <a:rPr lang="en-US" dirty="0"/>
              <a:t> </a:t>
            </a:r>
            <a:r>
              <a:rPr lang="en-US" dirty="0" err="1"/>
              <a:t>sayesinde</a:t>
            </a:r>
            <a:r>
              <a:rPr lang="en-US" dirty="0"/>
              <a:t> </a:t>
            </a:r>
            <a:r>
              <a:rPr lang="en-US" dirty="0" err="1" smtClean="0"/>
              <a:t>kullanıcılar</a:t>
            </a:r>
            <a:r>
              <a:rPr lang="en-US" dirty="0"/>
              <a:t>, UYAP Portal,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Bankası</a:t>
            </a:r>
            <a:r>
              <a:rPr lang="en-US" dirty="0"/>
              <a:t>, UYAP </a:t>
            </a:r>
            <a:r>
              <a:rPr lang="en-US" dirty="0" err="1"/>
              <a:t>Mevzuat</a:t>
            </a:r>
            <a:r>
              <a:rPr lang="en-US" dirty="0"/>
              <a:t>, UYAP </a:t>
            </a:r>
            <a:r>
              <a:rPr lang="en-US" dirty="0" err="1"/>
              <a:t>Uzaktan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intranet </a:t>
            </a:r>
            <a:r>
              <a:rPr lang="en-US" dirty="0" err="1"/>
              <a:t>sayfalarına</a:t>
            </a:r>
            <a:r>
              <a:rPr lang="en-US" dirty="0"/>
              <a:t> </a:t>
            </a:r>
            <a:r>
              <a:rPr lang="en-US" dirty="0" err="1"/>
              <a:t>erişebilmektedirler</a:t>
            </a:r>
            <a:r>
              <a:rPr lang="en-US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194955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/>
              <a:t>İnternetin</a:t>
            </a:r>
            <a:r>
              <a:rPr lang="en-US" sz="3600" b="1" dirty="0"/>
              <a:t> </a:t>
            </a:r>
            <a:r>
              <a:rPr lang="en-US" sz="3600" b="1" dirty="0" err="1"/>
              <a:t>hukuk</a:t>
            </a:r>
            <a:r>
              <a:rPr lang="en-US" sz="3600" b="1" dirty="0"/>
              <a:t> </a:t>
            </a:r>
            <a:r>
              <a:rPr lang="en-US" sz="3600" b="1" dirty="0" err="1"/>
              <a:t>sistemine</a:t>
            </a:r>
            <a:r>
              <a:rPr lang="en-US" sz="3600" b="1" dirty="0"/>
              <a:t> </a:t>
            </a:r>
            <a:r>
              <a:rPr lang="en-US" sz="3600" b="1" dirty="0" err="1"/>
              <a:t>kazandırmış</a:t>
            </a:r>
            <a:r>
              <a:rPr lang="en-US" sz="3600" b="1" dirty="0"/>
              <a:t> </a:t>
            </a:r>
            <a:r>
              <a:rPr lang="en-US" sz="3600" b="1" dirty="0" err="1"/>
              <a:t>olduğu</a:t>
            </a:r>
            <a:r>
              <a:rPr lang="en-US" sz="3600" b="1" dirty="0"/>
              <a:t> </a:t>
            </a:r>
            <a:r>
              <a:rPr lang="en-US" sz="3600" b="1" dirty="0" err="1" smtClean="0"/>
              <a:t>faydaları</a:t>
            </a:r>
            <a:r>
              <a:rPr lang="tr-TR" sz="3600" b="1" dirty="0" smtClean="0"/>
              <a:t> (devamı)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 algn="just"/>
            <a:r>
              <a:rPr lang="en-US" sz="2700" dirty="0" smtClean="0">
                <a:hlinkClick r:id="rId2"/>
              </a:rPr>
              <a:t>http</a:t>
            </a:r>
            <a:r>
              <a:rPr lang="en-US" sz="2700" dirty="0">
                <a:hlinkClick r:id="rId2"/>
              </a:rPr>
              <a:t>://www.adalet.gov.tr</a:t>
            </a:r>
            <a:r>
              <a:rPr lang="en-US" sz="2700" dirty="0"/>
              <a:t> </a:t>
            </a:r>
            <a:r>
              <a:rPr lang="en-US" sz="2700" dirty="0" err="1"/>
              <a:t>adresinde</a:t>
            </a:r>
            <a:r>
              <a:rPr lang="en-US" sz="2700" dirty="0"/>
              <a:t> </a:t>
            </a:r>
            <a:r>
              <a:rPr lang="en-US" sz="2700" dirty="0" err="1"/>
              <a:t>Bakanlık</a:t>
            </a:r>
            <a:r>
              <a:rPr lang="en-US" sz="2700" dirty="0"/>
              <a:t> </a:t>
            </a:r>
            <a:r>
              <a:rPr lang="en-US" sz="2700" dirty="0" err="1"/>
              <a:t>genelgeleri</a:t>
            </a:r>
            <a:r>
              <a:rPr lang="en-US" sz="2700" dirty="0"/>
              <a:t> </a:t>
            </a:r>
            <a:r>
              <a:rPr lang="en-US" sz="2700" dirty="0" err="1"/>
              <a:t>ve</a:t>
            </a:r>
            <a:r>
              <a:rPr lang="en-US" sz="2700" dirty="0"/>
              <a:t> </a:t>
            </a:r>
            <a:r>
              <a:rPr lang="en-US" sz="2700" dirty="0" err="1"/>
              <a:t>duyuruları</a:t>
            </a:r>
            <a:r>
              <a:rPr lang="en-US" sz="2700" dirty="0"/>
              <a:t> </a:t>
            </a:r>
            <a:r>
              <a:rPr lang="en-US" sz="2700" dirty="0" err="1" smtClean="0"/>
              <a:t>yayınlanarak</a:t>
            </a:r>
            <a:r>
              <a:rPr lang="en-US" sz="2700" dirty="0" smtClean="0"/>
              <a:t> </a:t>
            </a:r>
            <a:r>
              <a:rPr lang="en-US" sz="2700" dirty="0" err="1"/>
              <a:t>daha</a:t>
            </a:r>
            <a:r>
              <a:rPr lang="en-US" sz="2700" dirty="0"/>
              <a:t> </a:t>
            </a:r>
            <a:r>
              <a:rPr lang="en-US" sz="2700" dirty="0" err="1"/>
              <a:t>kısa</a:t>
            </a:r>
            <a:r>
              <a:rPr lang="en-US" sz="2700" dirty="0"/>
              <a:t> </a:t>
            </a:r>
            <a:r>
              <a:rPr lang="en-US" sz="2700" dirty="0" err="1"/>
              <a:t>sürede</a:t>
            </a:r>
            <a:r>
              <a:rPr lang="en-US" sz="2700" dirty="0"/>
              <a:t> </a:t>
            </a:r>
            <a:r>
              <a:rPr lang="en-US" sz="2700" dirty="0" err="1"/>
              <a:t>muhataplarına</a:t>
            </a:r>
            <a:r>
              <a:rPr lang="en-US" sz="2700" dirty="0"/>
              <a:t> </a:t>
            </a:r>
            <a:r>
              <a:rPr lang="en-US" sz="2700" dirty="0" err="1"/>
              <a:t>ulaşması</a:t>
            </a:r>
            <a:r>
              <a:rPr lang="en-US" sz="2700" dirty="0"/>
              <a:t> </a:t>
            </a:r>
            <a:r>
              <a:rPr lang="en-US" sz="2700" dirty="0" err="1"/>
              <a:t>sağlanmıştır</a:t>
            </a:r>
            <a:r>
              <a:rPr lang="en-US" sz="2700" dirty="0"/>
              <a:t>. </a:t>
            </a:r>
            <a:r>
              <a:rPr lang="en-US" sz="2700" dirty="0" err="1"/>
              <a:t>Bakanlık</a:t>
            </a:r>
            <a:r>
              <a:rPr lang="en-US" sz="2700" dirty="0"/>
              <a:t> </a:t>
            </a:r>
            <a:r>
              <a:rPr lang="en-US" sz="2700" dirty="0" err="1"/>
              <a:t>olarak</a:t>
            </a:r>
            <a:r>
              <a:rPr lang="en-US" sz="2700" dirty="0"/>
              <a:t> </a:t>
            </a:r>
            <a:r>
              <a:rPr lang="en-US" sz="2700" dirty="0" err="1"/>
              <a:t>taşranın</a:t>
            </a:r>
            <a:r>
              <a:rPr lang="en-US" sz="2700" dirty="0"/>
              <a:t> </a:t>
            </a:r>
            <a:r>
              <a:rPr lang="en-US" sz="2700" dirty="0" err="1"/>
              <a:t>bilgilendirilmesi</a:t>
            </a:r>
            <a:r>
              <a:rPr lang="en-US" sz="2700" dirty="0"/>
              <a:t> </a:t>
            </a:r>
            <a:r>
              <a:rPr lang="en-US" sz="2700" dirty="0" err="1"/>
              <a:t>gerektiği</a:t>
            </a:r>
            <a:r>
              <a:rPr lang="en-US" sz="2700" dirty="0"/>
              <a:t> </a:t>
            </a:r>
            <a:r>
              <a:rPr lang="en-US" sz="2700" dirty="0" err="1"/>
              <a:t>durumlarda</a:t>
            </a:r>
            <a:r>
              <a:rPr lang="en-US" sz="2700" dirty="0"/>
              <a:t> </a:t>
            </a:r>
            <a:r>
              <a:rPr lang="en-US" sz="2700" dirty="0" err="1"/>
              <a:t>bunun</a:t>
            </a:r>
            <a:r>
              <a:rPr lang="en-US" sz="2700" dirty="0"/>
              <a:t> </a:t>
            </a:r>
            <a:r>
              <a:rPr lang="en-US" sz="2700" dirty="0" err="1"/>
              <a:t>internette</a:t>
            </a:r>
            <a:r>
              <a:rPr lang="en-US" sz="2700" dirty="0"/>
              <a:t> </a:t>
            </a:r>
            <a:r>
              <a:rPr lang="en-US" sz="2700" smtClean="0"/>
              <a:t>yayınlanması</a:t>
            </a:r>
            <a:r>
              <a:rPr lang="en-US" sz="2700" dirty="0" smtClean="0"/>
              <a:t> </a:t>
            </a:r>
            <a:r>
              <a:rPr lang="en-US" sz="2700" dirty="0" err="1"/>
              <a:t>ile</a:t>
            </a:r>
            <a:r>
              <a:rPr lang="en-US" sz="2700" dirty="0"/>
              <a:t> </a:t>
            </a:r>
            <a:r>
              <a:rPr lang="en-US" sz="2700" dirty="0" err="1"/>
              <a:t>telefon</a:t>
            </a:r>
            <a:r>
              <a:rPr lang="en-US" sz="2700" dirty="0"/>
              <a:t>, </a:t>
            </a:r>
            <a:r>
              <a:rPr lang="en-US" sz="2700" dirty="0" err="1"/>
              <a:t>kırtasiye</a:t>
            </a:r>
            <a:r>
              <a:rPr lang="en-US" sz="2700" dirty="0"/>
              <a:t>, </a:t>
            </a:r>
            <a:r>
              <a:rPr lang="en-US" sz="2700" dirty="0" err="1"/>
              <a:t>personel</a:t>
            </a:r>
            <a:r>
              <a:rPr lang="en-US" sz="2700" dirty="0"/>
              <a:t> </a:t>
            </a:r>
            <a:r>
              <a:rPr lang="en-US" sz="2700" dirty="0" err="1"/>
              <a:t>veya</a:t>
            </a:r>
            <a:r>
              <a:rPr lang="en-US" sz="2700" dirty="0"/>
              <a:t> </a:t>
            </a:r>
            <a:r>
              <a:rPr lang="en-US" sz="2700" dirty="0" err="1"/>
              <a:t>mesainin</a:t>
            </a:r>
            <a:r>
              <a:rPr lang="en-US" sz="2700" dirty="0"/>
              <a:t> </a:t>
            </a:r>
            <a:r>
              <a:rPr lang="en-US" sz="2700" dirty="0" err="1"/>
              <a:t>verimli</a:t>
            </a:r>
            <a:r>
              <a:rPr lang="en-US" sz="2700" dirty="0"/>
              <a:t> </a:t>
            </a:r>
            <a:r>
              <a:rPr lang="en-US" sz="2700" dirty="0" err="1" smtClean="0"/>
              <a:t>kullanılması</a:t>
            </a:r>
            <a:r>
              <a:rPr lang="en-US" sz="2700" dirty="0" smtClean="0"/>
              <a:t> </a:t>
            </a:r>
            <a:r>
              <a:rPr lang="en-US" sz="2700" dirty="0" err="1"/>
              <a:t>gibi</a:t>
            </a:r>
            <a:r>
              <a:rPr lang="en-US" sz="2700" dirty="0"/>
              <a:t> </a:t>
            </a:r>
            <a:r>
              <a:rPr lang="en-US" sz="2700" dirty="0" err="1"/>
              <a:t>kalemlerde</a:t>
            </a:r>
            <a:r>
              <a:rPr lang="en-US" sz="2700" dirty="0"/>
              <a:t> </a:t>
            </a:r>
            <a:r>
              <a:rPr lang="en-US" sz="2700" dirty="0" err="1"/>
              <a:t>verimlilik</a:t>
            </a:r>
            <a:r>
              <a:rPr lang="en-US" sz="2700" dirty="0"/>
              <a:t> </a:t>
            </a:r>
            <a:r>
              <a:rPr lang="en-US" sz="2700" dirty="0" err="1"/>
              <a:t>sağlanmıştır</a:t>
            </a:r>
            <a:r>
              <a:rPr lang="en-US" sz="2700" dirty="0"/>
              <a:t>.</a:t>
            </a:r>
          </a:p>
          <a:p>
            <a:pPr algn="just"/>
            <a:r>
              <a:rPr lang="en-US" sz="2700" dirty="0" err="1"/>
              <a:t>UYAP’a</a:t>
            </a:r>
            <a:r>
              <a:rPr lang="en-US" sz="2700" dirty="0"/>
              <a:t> </a:t>
            </a:r>
            <a:r>
              <a:rPr lang="en-US" sz="2700" dirty="0" err="1"/>
              <a:t>bilgilerin</a:t>
            </a:r>
            <a:r>
              <a:rPr lang="en-US" sz="2700" dirty="0"/>
              <a:t> </a:t>
            </a:r>
            <a:r>
              <a:rPr lang="en-US" sz="2700" dirty="0" err="1"/>
              <a:t>girilmesini</a:t>
            </a:r>
            <a:r>
              <a:rPr lang="en-US" sz="2700" dirty="0"/>
              <a:t> </a:t>
            </a:r>
            <a:r>
              <a:rPr lang="en-US" sz="2700" dirty="0" err="1"/>
              <a:t>kolaylaştırmak</a:t>
            </a:r>
            <a:r>
              <a:rPr lang="en-US" sz="2700" dirty="0"/>
              <a:t> </a:t>
            </a:r>
            <a:r>
              <a:rPr lang="en-US" sz="2700" dirty="0" err="1"/>
              <a:t>ve</a:t>
            </a:r>
            <a:r>
              <a:rPr lang="en-US" sz="2700" dirty="0"/>
              <a:t> </a:t>
            </a:r>
            <a:r>
              <a:rPr lang="en-US" sz="2700" dirty="0" err="1"/>
              <a:t>hızlandırmak</a:t>
            </a:r>
            <a:r>
              <a:rPr lang="en-US" sz="2700" dirty="0"/>
              <a:t> </a:t>
            </a:r>
            <a:r>
              <a:rPr lang="en-US" sz="2700" dirty="0" err="1"/>
              <a:t>amacıyla</a:t>
            </a:r>
            <a:r>
              <a:rPr lang="en-US" sz="2700" dirty="0"/>
              <a:t> </a:t>
            </a:r>
            <a:r>
              <a:rPr lang="en-US" sz="2700" dirty="0" err="1" smtClean="0"/>
              <a:t>avukatların</a:t>
            </a:r>
            <a:r>
              <a:rPr lang="en-US" sz="2700" dirty="0" smtClean="0"/>
              <a:t> </a:t>
            </a:r>
            <a:r>
              <a:rPr lang="en-US" sz="2700" dirty="0" err="1"/>
              <a:t>kendi</a:t>
            </a:r>
            <a:r>
              <a:rPr lang="en-US" sz="2700" dirty="0"/>
              <a:t> </a:t>
            </a:r>
            <a:r>
              <a:rPr lang="en-US" sz="2700" dirty="0" smtClean="0"/>
              <a:t>o</a:t>
            </a:r>
            <a:r>
              <a:rPr lang="tr-TR" sz="2700" dirty="0" smtClean="0"/>
              <a:t>fis</a:t>
            </a:r>
            <a:r>
              <a:rPr lang="en-US" sz="2700" dirty="0" err="1" smtClean="0"/>
              <a:t>lerinde</a:t>
            </a:r>
            <a:r>
              <a:rPr lang="en-US" sz="2700" dirty="0" smtClean="0"/>
              <a:t> </a:t>
            </a:r>
            <a:r>
              <a:rPr lang="en-US" sz="2700" dirty="0" err="1"/>
              <a:t>kullanmaları</a:t>
            </a:r>
            <a:r>
              <a:rPr lang="en-US" sz="2700" dirty="0"/>
              <a:t> </a:t>
            </a:r>
            <a:r>
              <a:rPr lang="en-US" sz="2700" dirty="0" err="1"/>
              <a:t>için</a:t>
            </a:r>
            <a:r>
              <a:rPr lang="en-US" sz="2700" dirty="0"/>
              <a:t> </a:t>
            </a:r>
            <a:r>
              <a:rPr lang="en-US" sz="2700" dirty="0" err="1"/>
              <a:t>hazırlanan</a:t>
            </a:r>
            <a:r>
              <a:rPr lang="en-US" sz="2700" dirty="0"/>
              <a:t> e-</a:t>
            </a:r>
            <a:r>
              <a:rPr lang="en-US" sz="2700" dirty="0" err="1"/>
              <a:t>takip</a:t>
            </a:r>
            <a:r>
              <a:rPr lang="en-US" sz="2700" dirty="0"/>
              <a:t> </a:t>
            </a:r>
            <a:r>
              <a:rPr lang="en-US" sz="2700" dirty="0" err="1"/>
              <a:t>programı</a:t>
            </a:r>
            <a:r>
              <a:rPr lang="en-US" sz="2700" dirty="0"/>
              <a:t> </a:t>
            </a:r>
            <a:r>
              <a:rPr lang="en-US" sz="2700" dirty="0" err="1" smtClean="0"/>
              <a:t>vasıtasıyla</a:t>
            </a:r>
            <a:r>
              <a:rPr lang="en-US" sz="2700" dirty="0"/>
              <a:t>, </a:t>
            </a:r>
            <a:r>
              <a:rPr lang="en-US" sz="2700" dirty="0" err="1"/>
              <a:t>kırtasiye</a:t>
            </a:r>
            <a:r>
              <a:rPr lang="en-US" sz="2700" dirty="0"/>
              <a:t>, </a:t>
            </a:r>
            <a:r>
              <a:rPr lang="en-US" sz="2700" dirty="0" err="1"/>
              <a:t>personel</a:t>
            </a:r>
            <a:r>
              <a:rPr lang="en-US" sz="2700" dirty="0"/>
              <a:t> </a:t>
            </a:r>
            <a:r>
              <a:rPr lang="en-US" sz="2700" dirty="0" err="1"/>
              <a:t>veya</a:t>
            </a:r>
            <a:r>
              <a:rPr lang="en-US" sz="2700" dirty="0"/>
              <a:t> </a:t>
            </a:r>
            <a:r>
              <a:rPr lang="en-US" sz="2700" dirty="0" err="1"/>
              <a:t>mesainin</a:t>
            </a:r>
            <a:r>
              <a:rPr lang="en-US" sz="2700" dirty="0"/>
              <a:t> </a:t>
            </a:r>
            <a:r>
              <a:rPr lang="en-US" sz="2700" dirty="0" err="1"/>
              <a:t>verimli</a:t>
            </a:r>
            <a:r>
              <a:rPr lang="en-US" sz="2700" dirty="0"/>
              <a:t> </a:t>
            </a:r>
            <a:r>
              <a:rPr lang="en-US" sz="2700" dirty="0" err="1"/>
              <a:t>kullanılması</a:t>
            </a:r>
            <a:r>
              <a:rPr lang="en-US" sz="2700" dirty="0"/>
              <a:t> </a:t>
            </a:r>
            <a:r>
              <a:rPr lang="en-US" sz="2700" dirty="0" err="1"/>
              <a:t>gibi</a:t>
            </a:r>
            <a:r>
              <a:rPr lang="en-US" sz="2700" dirty="0"/>
              <a:t> </a:t>
            </a:r>
            <a:r>
              <a:rPr lang="en-US" sz="2700" dirty="0" err="1" smtClean="0"/>
              <a:t>kalemlerde</a:t>
            </a:r>
            <a:r>
              <a:rPr lang="en-US" sz="2700" dirty="0" smtClean="0"/>
              <a:t> </a:t>
            </a:r>
            <a:r>
              <a:rPr lang="en-US" sz="2700" dirty="0" err="1"/>
              <a:t>verimlilik</a:t>
            </a:r>
            <a:r>
              <a:rPr lang="en-US" sz="2700" dirty="0"/>
              <a:t> </a:t>
            </a:r>
            <a:r>
              <a:rPr lang="en-US" sz="2700" dirty="0" err="1"/>
              <a:t>sağlanmıştır</a:t>
            </a:r>
            <a:r>
              <a:rPr lang="en-US" sz="2700" dirty="0" smtClean="0"/>
              <a:t>.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2542830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/>
              <a:t>İnternetin</a:t>
            </a:r>
            <a:r>
              <a:rPr lang="en-US" sz="3600" b="1" dirty="0"/>
              <a:t> </a:t>
            </a:r>
            <a:r>
              <a:rPr lang="en-US" sz="3600" b="1" dirty="0" err="1"/>
              <a:t>hukuk</a:t>
            </a:r>
            <a:r>
              <a:rPr lang="en-US" sz="3600" b="1" dirty="0"/>
              <a:t> </a:t>
            </a:r>
            <a:r>
              <a:rPr lang="en-US" sz="3600" b="1" dirty="0" err="1"/>
              <a:t>sistemine</a:t>
            </a:r>
            <a:r>
              <a:rPr lang="en-US" sz="3600" b="1" dirty="0"/>
              <a:t> </a:t>
            </a:r>
            <a:r>
              <a:rPr lang="en-US" sz="3600" b="1" dirty="0" err="1"/>
              <a:t>kazandırmış</a:t>
            </a:r>
            <a:r>
              <a:rPr lang="en-US" sz="3600" b="1" dirty="0"/>
              <a:t> </a:t>
            </a:r>
            <a:r>
              <a:rPr lang="en-US" sz="3600" b="1" dirty="0" err="1"/>
              <a:t>olduğu</a:t>
            </a:r>
            <a:r>
              <a:rPr lang="en-US" sz="3600" b="1" dirty="0"/>
              <a:t> </a:t>
            </a:r>
            <a:r>
              <a:rPr lang="en-US" sz="3600" b="1" dirty="0" err="1" smtClean="0"/>
              <a:t>faydaları</a:t>
            </a:r>
            <a:r>
              <a:rPr lang="tr-TR" sz="3600" b="1" dirty="0" smtClean="0"/>
              <a:t> (devamı)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Bakanlık</a:t>
            </a:r>
            <a:r>
              <a:rPr lang="en-US" dirty="0"/>
              <a:t> </a:t>
            </a:r>
            <a:r>
              <a:rPr lang="en-US" dirty="0" err="1"/>
              <a:t>merkez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taşra</a:t>
            </a:r>
            <a:r>
              <a:rPr lang="en-US" dirty="0"/>
              <a:t> </a:t>
            </a:r>
            <a:r>
              <a:rPr lang="en-US" dirty="0" err="1"/>
              <a:t>teşkilatının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telefon</a:t>
            </a:r>
            <a:r>
              <a:rPr lang="en-US" dirty="0"/>
              <a:t> </a:t>
            </a:r>
            <a:r>
              <a:rPr lang="en-US" dirty="0" err="1"/>
              <a:t>listesi</a:t>
            </a:r>
            <a:r>
              <a:rPr lang="en-US" dirty="0"/>
              <a:t> </a:t>
            </a:r>
            <a:r>
              <a:rPr lang="en-US" dirty="0" err="1"/>
              <a:t>intranette</a:t>
            </a:r>
            <a:r>
              <a:rPr lang="en-US" dirty="0"/>
              <a:t> </a:t>
            </a:r>
            <a:r>
              <a:rPr lang="en-US" dirty="0" err="1" smtClean="0"/>
              <a:t>yayınlanmaktadır</a:t>
            </a:r>
            <a:r>
              <a:rPr lang="en-US" dirty="0"/>
              <a:t>.</a:t>
            </a:r>
            <a:endParaRPr lang="en-US" sz="4000" dirty="0"/>
          </a:p>
          <a:p>
            <a:pPr algn="just"/>
            <a:r>
              <a:rPr lang="en-US" dirty="0"/>
              <a:t>İnternet </a:t>
            </a:r>
            <a:r>
              <a:rPr lang="en-US" dirty="0" err="1"/>
              <a:t>sayesinde</a:t>
            </a:r>
            <a:r>
              <a:rPr lang="en-US" dirty="0"/>
              <a:t> </a:t>
            </a:r>
            <a:r>
              <a:rPr lang="en-US" dirty="0" err="1"/>
              <a:t>bakanlık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alışverişi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hızlı</a:t>
            </a:r>
            <a:r>
              <a:rPr lang="en-US" dirty="0"/>
              <a:t> </a:t>
            </a:r>
            <a:r>
              <a:rPr lang="en-US" dirty="0" err="1"/>
              <a:t>olmakta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 smtClean="0"/>
              <a:t>sayede</a:t>
            </a:r>
            <a:r>
              <a:rPr lang="en-US" dirty="0" smtClean="0"/>
              <a:t> </a:t>
            </a:r>
            <a:r>
              <a:rPr lang="en-US" dirty="0" err="1"/>
              <a:t>birimler</a:t>
            </a:r>
            <a:r>
              <a:rPr lang="en-US" dirty="0"/>
              <a:t> </a:t>
            </a:r>
            <a:r>
              <a:rPr lang="en-US" dirty="0" err="1"/>
              <a:t>birbirinin</a:t>
            </a:r>
            <a:r>
              <a:rPr lang="en-US" dirty="0"/>
              <a:t> </a:t>
            </a:r>
            <a:r>
              <a:rPr lang="en-US" dirty="0" err="1"/>
              <a:t>yaptıkları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hızlı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edebilmektedir</a:t>
            </a:r>
            <a:r>
              <a:rPr lang="en-US" dirty="0"/>
              <a:t>. </a:t>
            </a:r>
            <a:r>
              <a:rPr lang="en-US" dirty="0" err="1" smtClean="0"/>
              <a:t>Örneğin</a:t>
            </a:r>
            <a:r>
              <a:rPr lang="en-US" dirty="0"/>
              <a:t>; </a:t>
            </a:r>
            <a:r>
              <a:rPr lang="en-US" dirty="0" err="1"/>
              <a:t>Kanunlar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Müdürlüğü’nün</a:t>
            </a:r>
            <a:r>
              <a:rPr lang="en-US" dirty="0"/>
              <a:t> </a:t>
            </a:r>
            <a:r>
              <a:rPr lang="en-US" dirty="0" err="1"/>
              <a:t>yayınladığı</a:t>
            </a:r>
            <a:r>
              <a:rPr lang="en-US" dirty="0"/>
              <a:t>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/>
              <a:t>tasarıları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birim</a:t>
            </a:r>
            <a:r>
              <a:rPr lang="en-US" dirty="0"/>
              <a:t> </a:t>
            </a:r>
            <a:r>
              <a:rPr lang="en-US" dirty="0" err="1"/>
              <a:t>hâkimleri</a:t>
            </a:r>
            <a:r>
              <a:rPr lang="en-US" dirty="0"/>
              <a:t>, </a:t>
            </a:r>
            <a:r>
              <a:rPr lang="en-US" dirty="0" err="1"/>
              <a:t>personeli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vatandaşlar</a:t>
            </a:r>
            <a:r>
              <a:rPr lang="en-US" dirty="0"/>
              <a:t> </a:t>
            </a:r>
            <a:r>
              <a:rPr lang="en-US" dirty="0" err="1" smtClean="0"/>
              <a:t>tarafından</a:t>
            </a:r>
            <a:r>
              <a:rPr lang="tr-TR" dirty="0"/>
              <a:t> </a:t>
            </a:r>
            <a:r>
              <a:rPr lang="en-US" dirty="0" err="1" smtClean="0"/>
              <a:t>takip</a:t>
            </a:r>
            <a:r>
              <a:rPr lang="tr-TR" dirty="0"/>
              <a:t> </a:t>
            </a:r>
            <a:r>
              <a:rPr lang="en-US" dirty="0" err="1" smtClean="0"/>
              <a:t>edilebilmektedir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Bakanlığa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birimlerin</a:t>
            </a:r>
            <a:r>
              <a:rPr lang="en-US" dirty="0"/>
              <a:t> internet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ihtiyaçları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merkezden</a:t>
            </a:r>
            <a:r>
              <a:rPr lang="en-US" dirty="0"/>
              <a:t> </a:t>
            </a:r>
            <a:r>
              <a:rPr lang="en-US" dirty="0" err="1"/>
              <a:t>karşılanmaktadır</a:t>
            </a:r>
            <a:r>
              <a:rPr lang="en-US" dirty="0"/>
              <a:t>. </a:t>
            </a:r>
            <a:r>
              <a:rPr lang="en-US" dirty="0" err="1"/>
              <a:t>Böylece</a:t>
            </a:r>
            <a:r>
              <a:rPr lang="en-US" dirty="0"/>
              <a:t> internet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giderlerde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derecede</a:t>
            </a:r>
            <a:r>
              <a:rPr lang="en-US" dirty="0"/>
              <a:t> </a:t>
            </a:r>
            <a:r>
              <a:rPr lang="en-US" dirty="0" err="1" smtClean="0"/>
              <a:t>tasarruf</a:t>
            </a:r>
            <a:r>
              <a:rPr lang="en-US" dirty="0" smtClean="0"/>
              <a:t> </a:t>
            </a:r>
            <a:r>
              <a:rPr lang="en-US" dirty="0" err="1"/>
              <a:t>sağlanmıştır</a:t>
            </a:r>
            <a:r>
              <a:rPr lang="en-US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01959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Ünite Özeti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U</a:t>
            </a:r>
            <a:r>
              <a:rPr lang="en-US" sz="2800" dirty="0" err="1" smtClean="0"/>
              <a:t>usal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Ağı</a:t>
            </a:r>
            <a:r>
              <a:rPr lang="en-US" sz="2800" dirty="0"/>
              <a:t> </a:t>
            </a:r>
            <a:r>
              <a:rPr lang="en-US" sz="2800" dirty="0" err="1"/>
              <a:t>Projesi</a:t>
            </a:r>
            <a:r>
              <a:rPr lang="en-US" sz="2800" dirty="0"/>
              <a:t> </a:t>
            </a:r>
            <a:r>
              <a:rPr lang="en-US" sz="2800" dirty="0" err="1"/>
              <a:t>Doküman</a:t>
            </a:r>
            <a:r>
              <a:rPr lang="en-US" sz="2800" dirty="0"/>
              <a:t> </a:t>
            </a:r>
            <a:r>
              <a:rPr lang="en-US" sz="2800" dirty="0" err="1"/>
              <a:t>Yönetim</a:t>
            </a:r>
            <a:r>
              <a:rPr lang="en-US" sz="2800" dirty="0"/>
              <a:t> </a:t>
            </a:r>
            <a:r>
              <a:rPr lang="en-US" sz="2800" dirty="0" err="1" smtClean="0"/>
              <a:t>Sistemini</a:t>
            </a:r>
            <a:r>
              <a:rPr lang="en-US" sz="2800" dirty="0" smtClean="0"/>
              <a:t> </a:t>
            </a:r>
            <a:r>
              <a:rPr lang="en-US" sz="2800" dirty="0" err="1"/>
              <a:t>açıklamak</a:t>
            </a:r>
            <a:endParaRPr lang="en-US" sz="2800" dirty="0"/>
          </a:p>
          <a:p>
            <a:pPr algn="just"/>
            <a:r>
              <a:rPr lang="en-US" sz="2800" dirty="0" err="1"/>
              <a:t>Ulusal</a:t>
            </a:r>
            <a:r>
              <a:rPr lang="en-US" sz="2800" dirty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Ağı</a:t>
            </a:r>
            <a:r>
              <a:rPr lang="en-US" sz="2800" dirty="0"/>
              <a:t> </a:t>
            </a:r>
            <a:r>
              <a:rPr lang="en-US" sz="2800" dirty="0" err="1"/>
              <a:t>Projesi</a:t>
            </a:r>
            <a:r>
              <a:rPr lang="en-US" sz="2800" dirty="0"/>
              <a:t> </a:t>
            </a:r>
            <a:r>
              <a:rPr lang="en-US" sz="2800" dirty="0" err="1"/>
              <a:t>uygulamalarında</a:t>
            </a:r>
            <a:r>
              <a:rPr lang="en-US" sz="2800" dirty="0"/>
              <a:t> </a:t>
            </a:r>
            <a:r>
              <a:rPr lang="en-US" sz="2800" dirty="0" err="1"/>
              <a:t>yeni</a:t>
            </a:r>
            <a:r>
              <a:rPr lang="en-US" sz="2800" dirty="0"/>
              <a:t> </a:t>
            </a:r>
            <a:r>
              <a:rPr lang="en-US" sz="2800" dirty="0" err="1"/>
              <a:t>belge</a:t>
            </a:r>
            <a:r>
              <a:rPr lang="en-US" sz="2800" dirty="0"/>
              <a:t> </a:t>
            </a:r>
            <a:r>
              <a:rPr lang="en-US" sz="2800" dirty="0" err="1"/>
              <a:t>üretilmesi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Kelime</a:t>
            </a:r>
            <a:r>
              <a:rPr lang="en-US" sz="2800" dirty="0"/>
              <a:t> </a:t>
            </a:r>
            <a:r>
              <a:rPr lang="en-US" sz="2800" dirty="0" err="1"/>
              <a:t>İşlemci</a:t>
            </a:r>
            <a:r>
              <a:rPr lang="en-US" sz="2800" dirty="0"/>
              <a:t> (UYAP </a:t>
            </a:r>
            <a:r>
              <a:rPr lang="en-US" sz="2800" dirty="0" err="1" smtClean="0"/>
              <a:t>Editör</a:t>
            </a:r>
            <a:r>
              <a:rPr lang="en-US" sz="2800" dirty="0"/>
              <a:t>) </a:t>
            </a:r>
            <a:r>
              <a:rPr lang="en-US" sz="2800" dirty="0" err="1"/>
              <a:t>programını</a:t>
            </a:r>
            <a:r>
              <a:rPr lang="en-US" sz="2800" dirty="0"/>
              <a:t> </a:t>
            </a:r>
            <a:r>
              <a:rPr lang="en-US" sz="2800" dirty="0" err="1" smtClean="0"/>
              <a:t>kullanmak</a:t>
            </a:r>
            <a:endParaRPr lang="tr-TR" sz="2800" dirty="0" smtClean="0"/>
          </a:p>
          <a:p>
            <a:pPr algn="just"/>
            <a:r>
              <a:rPr lang="en-US" sz="2800" dirty="0" err="1"/>
              <a:t>Ulusal</a:t>
            </a:r>
            <a:r>
              <a:rPr lang="en-US" sz="2800" dirty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Ağı</a:t>
            </a:r>
            <a:r>
              <a:rPr lang="en-US" sz="2800" dirty="0"/>
              <a:t> </a:t>
            </a:r>
            <a:r>
              <a:rPr lang="en-US" sz="2800" dirty="0" err="1"/>
              <a:t>Projesini</a:t>
            </a:r>
            <a:r>
              <a:rPr lang="en-US" sz="2800" dirty="0"/>
              <a:t> </a:t>
            </a:r>
            <a:r>
              <a:rPr lang="en-US" sz="2800" dirty="0" err="1"/>
              <a:t>kullanırken</a:t>
            </a:r>
            <a:r>
              <a:rPr lang="en-US" sz="2800" dirty="0"/>
              <a:t> </a:t>
            </a:r>
            <a:r>
              <a:rPr lang="en-US" sz="2800" dirty="0" err="1"/>
              <a:t>hızlı</a:t>
            </a:r>
            <a:r>
              <a:rPr lang="en-US" sz="2800" dirty="0"/>
              <a:t> </a:t>
            </a:r>
            <a:r>
              <a:rPr lang="en-US" sz="2800" dirty="0" err="1" smtClean="0"/>
              <a:t>iletişim</a:t>
            </a:r>
            <a:r>
              <a:rPr lang="en-US" sz="2800" dirty="0" smtClean="0"/>
              <a:t> </a:t>
            </a:r>
            <a:r>
              <a:rPr lang="en-US" sz="2800" dirty="0" err="1"/>
              <a:t>kurmak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bilgi</a:t>
            </a:r>
            <a:r>
              <a:rPr lang="en-US" sz="2800" dirty="0"/>
              <a:t> </a:t>
            </a:r>
            <a:r>
              <a:rPr lang="en-US" sz="2800" dirty="0" err="1"/>
              <a:t>alış</a:t>
            </a:r>
            <a:r>
              <a:rPr lang="en-US" sz="2800" dirty="0"/>
              <a:t> </a:t>
            </a:r>
            <a:r>
              <a:rPr lang="en-US" sz="2800" dirty="0" err="1"/>
              <a:t>verişinde</a:t>
            </a:r>
            <a:r>
              <a:rPr lang="en-US" sz="2800" dirty="0"/>
              <a:t> </a:t>
            </a:r>
            <a:r>
              <a:rPr lang="en-US" sz="2800" dirty="0" err="1"/>
              <a:t>bulunmak</a:t>
            </a:r>
            <a:r>
              <a:rPr lang="en-US" sz="2800" dirty="0"/>
              <a:t> </a:t>
            </a:r>
            <a:endParaRPr lang="tr-TR" sz="2800" dirty="0" smtClean="0"/>
          </a:p>
          <a:p>
            <a:pPr algn="just"/>
            <a:r>
              <a:rPr lang="tr-TR" sz="2800" dirty="0" smtClean="0"/>
              <a:t>U</a:t>
            </a:r>
            <a:r>
              <a:rPr lang="en-US" sz="2800" dirty="0" err="1" smtClean="0"/>
              <a:t>usal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Ağı</a:t>
            </a:r>
            <a:r>
              <a:rPr lang="en-US" sz="2800" dirty="0"/>
              <a:t> </a:t>
            </a:r>
            <a:r>
              <a:rPr lang="en-US" sz="2800" dirty="0" err="1"/>
              <a:t>Projesinde</a:t>
            </a:r>
            <a:r>
              <a:rPr lang="en-US" sz="2800" dirty="0"/>
              <a:t> İnternet, Extranet    </a:t>
            </a:r>
            <a:r>
              <a:rPr lang="en-US" sz="2800" dirty="0" err="1" smtClean="0"/>
              <a:t>ve</a:t>
            </a:r>
            <a:r>
              <a:rPr lang="tr-TR" sz="2800" dirty="0"/>
              <a:t> </a:t>
            </a:r>
            <a:r>
              <a:rPr lang="en-US" sz="2800" dirty="0" smtClean="0"/>
              <a:t>İntranet </a:t>
            </a:r>
            <a:r>
              <a:rPr lang="en-US" sz="2800" dirty="0" err="1"/>
              <a:t>kavramlarını</a:t>
            </a:r>
            <a:r>
              <a:rPr lang="en-US" sz="2800" dirty="0"/>
              <a:t> </a:t>
            </a:r>
            <a:r>
              <a:rPr lang="en-US" sz="2800" dirty="0" err="1"/>
              <a:t>tanımlamak</a:t>
            </a:r>
            <a:endParaRPr lang="en-US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4800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/>
              <a:t>Doküman</a:t>
            </a:r>
            <a:r>
              <a:rPr lang="en-US" b="1" dirty="0"/>
              <a:t> </a:t>
            </a:r>
            <a:r>
              <a:rPr lang="en-US" b="1" dirty="0" err="1"/>
              <a:t>Yönetim</a:t>
            </a:r>
            <a:r>
              <a:rPr lang="en-US" b="1" dirty="0"/>
              <a:t> </a:t>
            </a:r>
            <a:r>
              <a:rPr lang="en-US" b="1" dirty="0" err="1"/>
              <a:t>Sisteminin</a:t>
            </a:r>
            <a:r>
              <a:rPr lang="en-US" b="1" dirty="0"/>
              <a:t> </a:t>
            </a:r>
            <a:r>
              <a:rPr lang="en-US" b="1" dirty="0" err="1"/>
              <a:t>Genel</a:t>
            </a:r>
            <a:r>
              <a:rPr lang="en-US" b="1" dirty="0"/>
              <a:t> </a:t>
            </a:r>
            <a:r>
              <a:rPr lang="en-US" b="1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US" sz="2800" dirty="0" smtClean="0"/>
              <a:t>Platform </a:t>
            </a:r>
            <a:r>
              <a:rPr lang="en-US" sz="2800" dirty="0" err="1"/>
              <a:t>bağımsız</a:t>
            </a:r>
            <a:r>
              <a:rPr lang="en-US" sz="2800" dirty="0"/>
              <a:t> </a:t>
            </a:r>
            <a:r>
              <a:rPr lang="en-US" sz="2800" dirty="0" err="1"/>
              <a:t>çalışabilmektedir</a:t>
            </a:r>
            <a:r>
              <a:rPr lang="en-US" sz="2800" dirty="0"/>
              <a:t>. (Java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yazılmıştır</a:t>
            </a:r>
            <a:r>
              <a:rPr lang="en-US" sz="2800" dirty="0"/>
              <a:t>)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/>
              <a:t>Kaynak</a:t>
            </a:r>
            <a:r>
              <a:rPr lang="en-US" sz="2800" dirty="0"/>
              <a:t> </a:t>
            </a:r>
            <a:r>
              <a:rPr lang="en-US" sz="2800" dirty="0" err="1"/>
              <a:t>kodlarının</a:t>
            </a:r>
            <a:r>
              <a:rPr lang="en-US" sz="2800" dirty="0"/>
              <a:t> </a:t>
            </a:r>
            <a:r>
              <a:rPr lang="en-US" sz="2800" dirty="0" err="1"/>
              <a:t>tamamı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Bakanlığı’na</a:t>
            </a:r>
            <a:r>
              <a:rPr lang="en-US" sz="2800" dirty="0"/>
              <a:t> </a:t>
            </a:r>
            <a:r>
              <a:rPr lang="en-US" sz="2800" dirty="0" err="1"/>
              <a:t>ait</a:t>
            </a:r>
            <a:r>
              <a:rPr lang="en-US" sz="2800" dirty="0"/>
              <a:t> </a:t>
            </a:r>
            <a:r>
              <a:rPr lang="en-US" sz="2800" dirty="0" err="1"/>
              <a:t>olduğu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ihtiyaçlara</a:t>
            </a:r>
            <a:r>
              <a:rPr lang="en-US" sz="2800" dirty="0"/>
              <a:t> </a:t>
            </a:r>
            <a:r>
              <a:rPr lang="en-US" sz="2800" dirty="0" err="1" smtClean="0"/>
              <a:t>göre</a:t>
            </a:r>
            <a:r>
              <a:rPr lang="en-US" sz="2800" dirty="0" smtClean="0"/>
              <a:t> </a:t>
            </a:r>
            <a:r>
              <a:rPr lang="en-US" sz="2800" dirty="0" err="1"/>
              <a:t>değişiklikler</a:t>
            </a:r>
            <a:r>
              <a:rPr lang="en-US" sz="2800" dirty="0"/>
              <a:t> </a:t>
            </a:r>
            <a:r>
              <a:rPr lang="en-US" sz="2800" dirty="0" err="1"/>
              <a:t>yapılabilmektedir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/>
              <a:t>XML </a:t>
            </a:r>
            <a:r>
              <a:rPr lang="en-US" sz="2800" dirty="0" err="1"/>
              <a:t>tabanlıdır</a:t>
            </a:r>
            <a:r>
              <a:rPr lang="en-US" sz="2800" dirty="0"/>
              <a:t>. </a:t>
            </a:r>
            <a:r>
              <a:rPr lang="en-US" sz="2800" dirty="0" err="1"/>
              <a:t>Diğer</a:t>
            </a:r>
            <a:r>
              <a:rPr lang="en-US" sz="2800" dirty="0"/>
              <a:t> </a:t>
            </a:r>
            <a:r>
              <a:rPr lang="en-US" sz="2800" dirty="0" err="1"/>
              <a:t>uygulamalar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entegre</a:t>
            </a:r>
            <a:r>
              <a:rPr lang="en-US" sz="2800" dirty="0"/>
              <a:t>     </a:t>
            </a:r>
            <a:r>
              <a:rPr lang="en-US" sz="2800" dirty="0" err="1"/>
              <a:t>çalışmaktadır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/>
              <a:t>Evraklar</a:t>
            </a:r>
            <a:r>
              <a:rPr lang="en-US" sz="2800" dirty="0"/>
              <a:t> </a:t>
            </a:r>
            <a:r>
              <a:rPr lang="en-US" sz="2800" dirty="0" err="1"/>
              <a:t>veritabanı</a:t>
            </a:r>
            <a:r>
              <a:rPr lang="en-US" sz="2800" dirty="0"/>
              <a:t> </a:t>
            </a:r>
            <a:r>
              <a:rPr lang="en-US" sz="2800" dirty="0" err="1"/>
              <a:t>yerine</a:t>
            </a:r>
            <a:r>
              <a:rPr lang="en-US" sz="2800" dirty="0"/>
              <a:t> Content Manager </a:t>
            </a:r>
            <a:r>
              <a:rPr lang="en-US" sz="2800" dirty="0" err="1"/>
              <a:t>üzerinde</a:t>
            </a:r>
            <a:r>
              <a:rPr lang="en-US" sz="2800" dirty="0"/>
              <a:t> </a:t>
            </a:r>
            <a:r>
              <a:rPr lang="en-US" sz="2800" dirty="0" err="1"/>
              <a:t>saklanmaktadır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/>
              <a:t>Elektronik</a:t>
            </a:r>
            <a:r>
              <a:rPr lang="en-US" sz="2800" dirty="0"/>
              <a:t> </a:t>
            </a:r>
            <a:r>
              <a:rPr lang="en-US" sz="2800" dirty="0" err="1"/>
              <a:t>imza</a:t>
            </a:r>
            <a:r>
              <a:rPr lang="en-US" sz="2800" dirty="0"/>
              <a:t> </a:t>
            </a:r>
            <a:r>
              <a:rPr lang="en-US" sz="2800" dirty="0" err="1"/>
              <a:t>desteği</a:t>
            </a:r>
            <a:r>
              <a:rPr lang="en-US" sz="2800" dirty="0"/>
              <a:t> </a:t>
            </a:r>
            <a:r>
              <a:rPr lang="en-US" sz="2800" dirty="0" err="1"/>
              <a:t>vardır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4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/>
              <a:t>Doküman</a:t>
            </a:r>
            <a:r>
              <a:rPr lang="en-US" b="1" dirty="0"/>
              <a:t> </a:t>
            </a:r>
            <a:r>
              <a:rPr lang="en-US" b="1" dirty="0" err="1"/>
              <a:t>Yönetim</a:t>
            </a:r>
            <a:r>
              <a:rPr lang="en-US" b="1" dirty="0"/>
              <a:t> </a:t>
            </a:r>
            <a:r>
              <a:rPr lang="en-US" b="1" dirty="0" err="1"/>
              <a:t>Sisteminin</a:t>
            </a:r>
            <a:r>
              <a:rPr lang="en-US" b="1" dirty="0"/>
              <a:t> </a:t>
            </a:r>
            <a:r>
              <a:rPr lang="en-US" b="1" dirty="0" err="1"/>
              <a:t>Genel</a:t>
            </a:r>
            <a:r>
              <a:rPr lang="en-US" b="1" dirty="0"/>
              <a:t> </a:t>
            </a:r>
            <a:r>
              <a:rPr lang="en-US" b="1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 lvl="0" algn="just"/>
            <a:r>
              <a:rPr lang="en-US" sz="2800" dirty="0"/>
              <a:t>TUBİTAK, e-</a:t>
            </a:r>
            <a:r>
              <a:rPr lang="en-US" sz="2800" dirty="0" err="1"/>
              <a:t>Güven</a:t>
            </a:r>
            <a:r>
              <a:rPr lang="en-US" sz="2800" dirty="0"/>
              <a:t>, e-</a:t>
            </a:r>
            <a:r>
              <a:rPr lang="en-US" sz="2800" dirty="0" err="1"/>
              <a:t>Tuğra</a:t>
            </a:r>
            <a:r>
              <a:rPr lang="en-US" sz="2800" dirty="0"/>
              <a:t>, TÜRKTRUST, TURKCEL </a:t>
            </a:r>
            <a:r>
              <a:rPr lang="en-US" sz="2800" dirty="0" err="1"/>
              <a:t>mobil</a:t>
            </a:r>
            <a:r>
              <a:rPr lang="en-US" sz="2800" dirty="0"/>
              <a:t> </a:t>
            </a:r>
            <a:r>
              <a:rPr lang="en-US" sz="2800" dirty="0" err="1"/>
              <a:t>imza</a:t>
            </a:r>
            <a:r>
              <a:rPr lang="en-US" sz="2800" dirty="0"/>
              <a:t>, AVEA </a:t>
            </a:r>
            <a:r>
              <a:rPr lang="en-US" sz="2800" dirty="0" err="1"/>
              <a:t>mobil</a:t>
            </a:r>
            <a:r>
              <a:rPr lang="en-US" sz="2800" dirty="0"/>
              <a:t> </a:t>
            </a:r>
            <a:r>
              <a:rPr lang="en-US" sz="2800" dirty="0" err="1"/>
              <a:t>imza</a:t>
            </a:r>
            <a:r>
              <a:rPr lang="en-US" sz="2800" dirty="0"/>
              <a:t> </a:t>
            </a:r>
            <a:r>
              <a:rPr lang="en-US" sz="2800" dirty="0" err="1"/>
              <a:t>uygulamaları</a:t>
            </a:r>
            <a:r>
              <a:rPr lang="en-US" sz="2800" dirty="0"/>
              <a:t> UYAP </a:t>
            </a:r>
            <a:r>
              <a:rPr lang="en-US" sz="2800" dirty="0" err="1"/>
              <a:t>doküman</a:t>
            </a:r>
            <a:r>
              <a:rPr lang="en-US" sz="2800" dirty="0"/>
              <a:t> </a:t>
            </a:r>
            <a:r>
              <a:rPr lang="en-US" sz="2800" dirty="0" err="1"/>
              <a:t>editörünün</a:t>
            </a:r>
            <a:r>
              <a:rPr lang="en-US" sz="2800" dirty="0"/>
              <a:t> (</a:t>
            </a:r>
            <a:r>
              <a:rPr lang="en-US" sz="2800" dirty="0" err="1"/>
              <a:t>udf</a:t>
            </a:r>
            <a:r>
              <a:rPr lang="en-US" sz="2800" dirty="0"/>
              <a:t>) </a:t>
            </a:r>
            <a:r>
              <a:rPr lang="en-US" sz="2800" dirty="0" err="1"/>
              <a:t>desteklediği</a:t>
            </a:r>
            <a:r>
              <a:rPr lang="en-US" sz="2800" dirty="0"/>
              <a:t> </a:t>
            </a:r>
            <a:r>
              <a:rPr lang="en-US" sz="2800" dirty="0" err="1"/>
              <a:t>elektronik</a:t>
            </a:r>
            <a:r>
              <a:rPr lang="en-US" sz="2800" dirty="0"/>
              <a:t>  </a:t>
            </a:r>
            <a:r>
              <a:rPr lang="en-US" sz="2800" dirty="0" err="1"/>
              <a:t>imza</a:t>
            </a:r>
            <a:r>
              <a:rPr lang="en-US" sz="2800" dirty="0"/>
              <a:t>  alt  </a:t>
            </a:r>
            <a:r>
              <a:rPr lang="en-US" sz="2800" dirty="0" err="1"/>
              <a:t>yapılarıdır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/>
              <a:t>Standart</a:t>
            </a:r>
            <a:r>
              <a:rPr lang="en-US" sz="2800" dirty="0"/>
              <a:t> hale </a:t>
            </a:r>
            <a:r>
              <a:rPr lang="en-US" sz="2800" dirty="0" err="1"/>
              <a:t>gelmiş</a:t>
            </a:r>
            <a:r>
              <a:rPr lang="en-US" sz="2800" dirty="0"/>
              <a:t> </a:t>
            </a:r>
            <a:r>
              <a:rPr lang="en-US" sz="2800" dirty="0" err="1"/>
              <a:t>birçok</a:t>
            </a:r>
            <a:r>
              <a:rPr lang="en-US" sz="2800" dirty="0"/>
              <a:t> </a:t>
            </a:r>
            <a:r>
              <a:rPr lang="en-US" sz="2800" dirty="0" err="1"/>
              <a:t>doküman</a:t>
            </a:r>
            <a:r>
              <a:rPr lang="en-US" sz="2800" dirty="0"/>
              <a:t> </a:t>
            </a:r>
            <a:r>
              <a:rPr lang="en-US" sz="2800" dirty="0" err="1"/>
              <a:t>formatı</a:t>
            </a:r>
            <a:r>
              <a:rPr lang="en-US" sz="2800" dirty="0"/>
              <a:t>  </a:t>
            </a:r>
            <a:r>
              <a:rPr lang="en-US" sz="2800" dirty="0" err="1"/>
              <a:t>desteklenmektedir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/>
              <a:t>UYAP </a:t>
            </a:r>
            <a:r>
              <a:rPr lang="en-US" sz="2800" dirty="0" err="1"/>
              <a:t>doküman</a:t>
            </a:r>
            <a:r>
              <a:rPr lang="en-US" sz="2800" dirty="0"/>
              <a:t> </a:t>
            </a:r>
            <a:r>
              <a:rPr lang="en-US" sz="2800" dirty="0" err="1"/>
              <a:t>yönetim</a:t>
            </a:r>
            <a:r>
              <a:rPr lang="en-US" sz="2800" dirty="0"/>
              <a:t> </a:t>
            </a:r>
            <a:r>
              <a:rPr lang="en-US" sz="2800" dirty="0" err="1"/>
              <a:t>sisteminin</a:t>
            </a:r>
            <a:r>
              <a:rPr lang="en-US" sz="2800" dirty="0"/>
              <a:t> </a:t>
            </a:r>
            <a:r>
              <a:rPr lang="en-US" sz="2800" dirty="0" err="1"/>
              <a:t>desteklediği</a:t>
            </a:r>
            <a:r>
              <a:rPr lang="en-US" sz="2800" dirty="0"/>
              <a:t> </a:t>
            </a:r>
            <a:r>
              <a:rPr lang="en-US" sz="2800" dirty="0" err="1"/>
              <a:t>formatlar</a:t>
            </a:r>
            <a:r>
              <a:rPr lang="en-US" sz="2800" dirty="0"/>
              <a:t>: “</a:t>
            </a:r>
            <a:r>
              <a:rPr lang="en-US" sz="2800" dirty="0" err="1"/>
              <a:t>tif</a:t>
            </a:r>
            <a:r>
              <a:rPr lang="en-US" sz="2800" dirty="0"/>
              <a:t>”, “tiff”, “jpeg”, “jpg”, “gif”, “txt”, “text”, “xml”, “</a:t>
            </a:r>
            <a:r>
              <a:rPr lang="en-US" sz="2800" dirty="0" err="1"/>
              <a:t>udf</a:t>
            </a:r>
            <a:r>
              <a:rPr lang="en-US" sz="2800" dirty="0"/>
              <a:t>”, “</a:t>
            </a:r>
            <a:r>
              <a:rPr lang="en-US" sz="2800" dirty="0" err="1"/>
              <a:t>pdf</a:t>
            </a:r>
            <a:r>
              <a:rPr lang="en-US" sz="2800" dirty="0"/>
              <a:t>”, “doc”, “rtf”, “</a:t>
            </a:r>
            <a:r>
              <a:rPr lang="en-US" sz="2800" dirty="0" err="1"/>
              <a:t>xls</a:t>
            </a:r>
            <a:r>
              <a:rPr lang="en-US" sz="2800" dirty="0"/>
              <a:t>”, “</a:t>
            </a:r>
            <a:r>
              <a:rPr lang="en-US" sz="2800" dirty="0" err="1"/>
              <a:t>ppt</a:t>
            </a:r>
            <a:r>
              <a:rPr lang="en-US" sz="2800" dirty="0"/>
              <a:t>”, “zip”, “</a:t>
            </a:r>
            <a:r>
              <a:rPr lang="en-US" sz="2800" dirty="0" err="1"/>
              <a:t>rar</a:t>
            </a:r>
            <a:r>
              <a:rPr lang="en-US" sz="2800" dirty="0"/>
              <a:t>”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formatların</a:t>
            </a:r>
            <a:r>
              <a:rPr lang="en-US" sz="2800" dirty="0"/>
              <a:t> </a:t>
            </a:r>
            <a:r>
              <a:rPr lang="en-US" sz="2800" dirty="0" err="1"/>
              <a:t>dışında</a:t>
            </a:r>
            <a:r>
              <a:rPr lang="en-US" sz="2800" dirty="0"/>
              <a:t> </a:t>
            </a:r>
            <a:r>
              <a:rPr lang="en-US" sz="2800" dirty="0" err="1"/>
              <a:t>oppenofŞce</a:t>
            </a:r>
            <a:r>
              <a:rPr lang="en-US" sz="2800" dirty="0"/>
              <a:t> </a:t>
            </a:r>
            <a:r>
              <a:rPr lang="en-US" sz="2800" dirty="0" err="1"/>
              <a:t>doküman</a:t>
            </a:r>
            <a:r>
              <a:rPr lang="en-US" sz="2800" dirty="0"/>
              <a:t> </a:t>
            </a:r>
            <a:r>
              <a:rPr lang="en-US" sz="2800" dirty="0" err="1"/>
              <a:t>desteği</a:t>
            </a:r>
            <a:r>
              <a:rPr lang="en-US" sz="2800" dirty="0"/>
              <a:t> de </a:t>
            </a:r>
            <a:r>
              <a:rPr lang="en-US" sz="2800" dirty="0" err="1"/>
              <a:t>mevcuttur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7895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/>
              <a:t>Doküman</a:t>
            </a:r>
            <a:r>
              <a:rPr lang="en-US" b="1" dirty="0"/>
              <a:t> </a:t>
            </a:r>
            <a:r>
              <a:rPr lang="en-US" b="1" dirty="0" err="1"/>
              <a:t>Yönetim</a:t>
            </a:r>
            <a:r>
              <a:rPr lang="en-US" b="1" dirty="0"/>
              <a:t> </a:t>
            </a:r>
            <a:r>
              <a:rPr lang="en-US" b="1" dirty="0" err="1"/>
              <a:t>Sisteminin</a:t>
            </a:r>
            <a:r>
              <a:rPr lang="en-US" b="1" dirty="0"/>
              <a:t> </a:t>
            </a:r>
            <a:r>
              <a:rPr lang="en-US" b="1" dirty="0" err="1"/>
              <a:t>Genel</a:t>
            </a:r>
            <a:r>
              <a:rPr lang="en-US" b="1" dirty="0"/>
              <a:t> </a:t>
            </a:r>
            <a:r>
              <a:rPr lang="en-US" b="1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3000" dirty="0" err="1"/>
              <a:t>Diğer</a:t>
            </a:r>
            <a:r>
              <a:rPr lang="en-US" sz="3000" dirty="0"/>
              <a:t> </a:t>
            </a:r>
            <a:r>
              <a:rPr lang="en-US" sz="3000" dirty="0" err="1"/>
              <a:t>dosya</a:t>
            </a:r>
            <a:r>
              <a:rPr lang="en-US" sz="3000" dirty="0"/>
              <a:t> </a:t>
            </a:r>
            <a:r>
              <a:rPr lang="en-US" sz="3000" dirty="0" err="1"/>
              <a:t>formatlarında</a:t>
            </a:r>
            <a:r>
              <a:rPr lang="en-US" sz="3000" dirty="0"/>
              <a:t> </a:t>
            </a:r>
            <a:r>
              <a:rPr lang="en-US" sz="3000" dirty="0" err="1"/>
              <a:t>ise</a:t>
            </a:r>
            <a:r>
              <a:rPr lang="en-US" sz="3000" dirty="0"/>
              <a:t> </a:t>
            </a:r>
            <a:r>
              <a:rPr lang="en-US" sz="3000" dirty="0" err="1"/>
              <a:t>ilgili</a:t>
            </a:r>
            <a:r>
              <a:rPr lang="en-US" sz="3000" dirty="0"/>
              <a:t> </a:t>
            </a:r>
            <a:r>
              <a:rPr lang="en-US" sz="3000" dirty="0" err="1"/>
              <a:t>formatı</a:t>
            </a:r>
            <a:r>
              <a:rPr lang="en-US" sz="3000" dirty="0"/>
              <a:t> </a:t>
            </a:r>
            <a:r>
              <a:rPr lang="en-US" sz="3000" dirty="0" err="1"/>
              <a:t>destekleyen</a:t>
            </a:r>
            <a:r>
              <a:rPr lang="en-US" sz="3000" dirty="0"/>
              <a:t> </a:t>
            </a:r>
            <a:r>
              <a:rPr lang="en-US" sz="3000" dirty="0" err="1"/>
              <a:t>görüntüleyici</a:t>
            </a:r>
            <a:r>
              <a:rPr lang="en-US" sz="3000" dirty="0"/>
              <a:t> program </a:t>
            </a:r>
            <a:r>
              <a:rPr lang="en-US" sz="3000" dirty="0" err="1"/>
              <a:t>kullanmak</a:t>
            </a:r>
            <a:r>
              <a:rPr lang="en-US" sz="3000" dirty="0"/>
              <a:t>   </a:t>
            </a:r>
            <a:r>
              <a:rPr lang="en-US" sz="3000" dirty="0" err="1"/>
              <a:t>gereklidir</a:t>
            </a:r>
            <a:r>
              <a:rPr lang="en-US" sz="3000" dirty="0"/>
              <a:t>.</a:t>
            </a:r>
          </a:p>
          <a:p>
            <a:pPr lvl="0" algn="just"/>
            <a:r>
              <a:rPr lang="en-US" sz="3000" dirty="0" err="1"/>
              <a:t>Gelişmiş</a:t>
            </a:r>
            <a:r>
              <a:rPr lang="en-US" sz="3000" dirty="0"/>
              <a:t> </a:t>
            </a:r>
            <a:r>
              <a:rPr lang="en-US" sz="3000" dirty="0" err="1"/>
              <a:t>evrak</a:t>
            </a:r>
            <a:r>
              <a:rPr lang="en-US" sz="3000" dirty="0"/>
              <a:t> </a:t>
            </a:r>
            <a:r>
              <a:rPr lang="en-US" sz="3000" dirty="0" err="1"/>
              <a:t>sorgusu</a:t>
            </a:r>
            <a:r>
              <a:rPr lang="en-US" sz="3000" dirty="0"/>
              <a:t> </a:t>
            </a:r>
            <a:r>
              <a:rPr lang="en-US" sz="3000" dirty="0" err="1"/>
              <a:t>yapma</a:t>
            </a:r>
            <a:r>
              <a:rPr lang="en-US" sz="3000" dirty="0"/>
              <a:t> </a:t>
            </a:r>
            <a:r>
              <a:rPr lang="en-US" sz="3000" dirty="0" err="1"/>
              <a:t>seçeneği</a:t>
            </a:r>
            <a:r>
              <a:rPr lang="en-US" sz="3000" dirty="0"/>
              <a:t> </a:t>
            </a:r>
            <a:r>
              <a:rPr lang="en-US" sz="3000" dirty="0" err="1"/>
              <a:t>mevcuttur</a:t>
            </a:r>
            <a:r>
              <a:rPr lang="en-US" sz="3000" dirty="0"/>
              <a:t>. (</a:t>
            </a:r>
            <a:r>
              <a:rPr lang="en-US" sz="3000" dirty="0" err="1"/>
              <a:t>Dosya</a:t>
            </a:r>
            <a:r>
              <a:rPr lang="en-US" sz="3000" dirty="0"/>
              <a:t> </a:t>
            </a:r>
            <a:r>
              <a:rPr lang="en-US" sz="3000" dirty="0" err="1"/>
              <a:t>numarası</a:t>
            </a:r>
            <a:r>
              <a:rPr lang="en-US" sz="3000" dirty="0"/>
              <a:t>, </a:t>
            </a:r>
            <a:r>
              <a:rPr lang="en-US" sz="3000" dirty="0" err="1"/>
              <a:t>Evrak</a:t>
            </a:r>
            <a:r>
              <a:rPr lang="en-US" sz="3000" dirty="0"/>
              <a:t> </a:t>
            </a:r>
            <a:r>
              <a:rPr lang="en-US" sz="3000" dirty="0" err="1"/>
              <a:t>türü</a:t>
            </a:r>
            <a:r>
              <a:rPr lang="en-US" sz="3000" dirty="0"/>
              <a:t>, </a:t>
            </a:r>
            <a:r>
              <a:rPr lang="en-US" sz="3000" dirty="0" err="1"/>
              <a:t>Tarih</a:t>
            </a:r>
            <a:r>
              <a:rPr lang="en-US" sz="3000" dirty="0"/>
              <a:t>, Numara, </a:t>
            </a:r>
            <a:r>
              <a:rPr lang="en-US" sz="3000" dirty="0" err="1"/>
              <a:t>Tekid</a:t>
            </a:r>
            <a:r>
              <a:rPr lang="en-US" sz="3000" dirty="0"/>
              <a:t> </a:t>
            </a:r>
            <a:r>
              <a:rPr lang="en-US" sz="3000" dirty="0" err="1"/>
              <a:t>bilgisi</a:t>
            </a:r>
            <a:r>
              <a:rPr lang="en-US" sz="3000" dirty="0"/>
              <a:t> </a:t>
            </a:r>
            <a:r>
              <a:rPr lang="en-US" sz="3000" dirty="0" err="1"/>
              <a:t>vs</a:t>
            </a:r>
            <a:r>
              <a:rPr lang="en-US" sz="3000" dirty="0"/>
              <a:t>)</a:t>
            </a:r>
          </a:p>
          <a:p>
            <a:pPr lvl="0" algn="just"/>
            <a:r>
              <a:rPr lang="en-US" sz="3000" dirty="0" err="1"/>
              <a:t>Kelime</a:t>
            </a:r>
            <a:r>
              <a:rPr lang="en-US" sz="3000" dirty="0"/>
              <a:t> </a:t>
            </a:r>
            <a:r>
              <a:rPr lang="en-US" sz="3000" dirty="0" err="1"/>
              <a:t>bazlı</a:t>
            </a:r>
            <a:r>
              <a:rPr lang="en-US" sz="3000" dirty="0"/>
              <a:t> </a:t>
            </a:r>
            <a:r>
              <a:rPr lang="en-US" sz="3000" dirty="0" err="1"/>
              <a:t>arama</a:t>
            </a:r>
            <a:r>
              <a:rPr lang="en-US" sz="3000" dirty="0"/>
              <a:t> </a:t>
            </a:r>
            <a:r>
              <a:rPr lang="en-US" sz="3000" dirty="0" err="1"/>
              <a:t>yapılabilmektedir</a:t>
            </a:r>
            <a:r>
              <a:rPr lang="en-US" sz="3000" dirty="0"/>
              <a:t>. (Full text   search)</a:t>
            </a:r>
          </a:p>
          <a:p>
            <a:pPr lvl="0" algn="just"/>
            <a:r>
              <a:rPr lang="en-US" sz="3000" dirty="0"/>
              <a:t>UYAP </a:t>
            </a:r>
            <a:r>
              <a:rPr lang="en-US" sz="3000" dirty="0" err="1"/>
              <a:t>Editör</a:t>
            </a:r>
            <a:r>
              <a:rPr lang="en-US" sz="3000" dirty="0"/>
              <a:t> </a:t>
            </a:r>
            <a:r>
              <a:rPr lang="en-US" sz="3000" dirty="0" err="1"/>
              <a:t>ile</a:t>
            </a:r>
            <a:r>
              <a:rPr lang="en-US" sz="3000" dirty="0"/>
              <a:t> </a:t>
            </a:r>
            <a:r>
              <a:rPr lang="en-US" sz="3000" dirty="0" err="1"/>
              <a:t>kullanılabilmektedir</a:t>
            </a:r>
            <a:r>
              <a:rPr lang="en-US" sz="3000" dirty="0"/>
              <a:t>.</a:t>
            </a:r>
          </a:p>
          <a:p>
            <a:pPr lvl="0" algn="just"/>
            <a:r>
              <a:rPr lang="en-US" sz="3000" dirty="0" err="1"/>
              <a:t>Personelin</a:t>
            </a:r>
            <a:r>
              <a:rPr lang="en-US" sz="3000" dirty="0"/>
              <a:t> </a:t>
            </a:r>
            <a:r>
              <a:rPr lang="en-US" sz="3000" dirty="0" err="1"/>
              <a:t>performans</a:t>
            </a:r>
            <a:r>
              <a:rPr lang="en-US" sz="3000" dirty="0"/>
              <a:t> </a:t>
            </a:r>
            <a:r>
              <a:rPr lang="en-US" sz="3000" dirty="0" err="1"/>
              <a:t>sorgusu</a:t>
            </a:r>
            <a:r>
              <a:rPr lang="en-US" sz="3000" dirty="0"/>
              <a:t>  </a:t>
            </a:r>
            <a:r>
              <a:rPr lang="en-US" sz="3000" dirty="0" err="1"/>
              <a:t>yapılabilmektedir</a:t>
            </a:r>
            <a:r>
              <a:rPr lang="en-US" sz="30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986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/>
              <a:t>Doküman</a:t>
            </a:r>
            <a:r>
              <a:rPr lang="en-US" b="1" dirty="0"/>
              <a:t> </a:t>
            </a:r>
            <a:r>
              <a:rPr lang="en-US" b="1" dirty="0" err="1"/>
              <a:t>Yönetim</a:t>
            </a:r>
            <a:r>
              <a:rPr lang="en-US" b="1" dirty="0"/>
              <a:t> </a:t>
            </a:r>
            <a:r>
              <a:rPr lang="en-US" b="1" dirty="0" err="1"/>
              <a:t>Sisteminin</a:t>
            </a:r>
            <a:r>
              <a:rPr lang="en-US" b="1" dirty="0"/>
              <a:t> </a:t>
            </a:r>
            <a:r>
              <a:rPr lang="en-US" b="1" dirty="0" err="1"/>
              <a:t>Genel</a:t>
            </a:r>
            <a:r>
              <a:rPr lang="en-US" b="1" dirty="0"/>
              <a:t> </a:t>
            </a:r>
            <a:r>
              <a:rPr lang="en-US" b="1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err="1"/>
              <a:t>Personel</a:t>
            </a:r>
            <a:r>
              <a:rPr lang="en-US" sz="2800" dirty="0"/>
              <a:t> </a:t>
            </a:r>
            <a:r>
              <a:rPr lang="en-US" sz="2800" dirty="0" err="1"/>
              <a:t>üzerindeki</a:t>
            </a:r>
            <a:r>
              <a:rPr lang="en-US" sz="2800" dirty="0"/>
              <a:t> </a:t>
            </a:r>
            <a:r>
              <a:rPr lang="en-US" sz="2800" dirty="0" err="1"/>
              <a:t>işler</a:t>
            </a:r>
            <a:r>
              <a:rPr lang="en-US" sz="2800" dirty="0"/>
              <a:t> </a:t>
            </a:r>
            <a:r>
              <a:rPr lang="en-US" sz="2800" dirty="0" err="1"/>
              <a:t>takip</a:t>
            </a:r>
            <a:r>
              <a:rPr lang="en-US" sz="2800" dirty="0"/>
              <a:t>  </a:t>
            </a:r>
            <a:r>
              <a:rPr lang="en-US" sz="2800" dirty="0" err="1"/>
              <a:t>edilebilmektedir</a:t>
            </a:r>
            <a:r>
              <a:rPr lang="en-US" sz="2800" dirty="0"/>
              <a:t>.</a:t>
            </a:r>
          </a:p>
          <a:p>
            <a:pPr lvl="0"/>
            <a:r>
              <a:rPr lang="en-US" sz="2800" dirty="0" err="1"/>
              <a:t>Yetki</a:t>
            </a:r>
            <a:r>
              <a:rPr lang="en-US" sz="2800" dirty="0"/>
              <a:t>  </a:t>
            </a:r>
            <a:r>
              <a:rPr lang="en-US" sz="2800" dirty="0" err="1"/>
              <a:t>devri</a:t>
            </a:r>
            <a:r>
              <a:rPr lang="en-US" sz="2800" dirty="0"/>
              <a:t> </a:t>
            </a:r>
            <a:r>
              <a:rPr lang="en-US" sz="2800" dirty="0" err="1"/>
              <a:t>yapılabilmektedir</a:t>
            </a:r>
            <a:r>
              <a:rPr lang="en-US" sz="2800" dirty="0"/>
              <a:t>.</a:t>
            </a:r>
          </a:p>
          <a:p>
            <a:pPr lvl="0"/>
            <a:r>
              <a:rPr lang="en-US" sz="2800" dirty="0" err="1"/>
              <a:t>İlgilenilen</a:t>
            </a:r>
            <a:r>
              <a:rPr lang="en-US" sz="2800" dirty="0"/>
              <a:t> </a:t>
            </a:r>
            <a:r>
              <a:rPr lang="en-US" sz="2800" dirty="0" err="1"/>
              <a:t>dokümanlara</a:t>
            </a:r>
            <a:r>
              <a:rPr lang="en-US" sz="2800" dirty="0"/>
              <a:t> </a:t>
            </a:r>
            <a:r>
              <a:rPr lang="en-US" sz="2800" dirty="0" err="1"/>
              <a:t>sorgulama</a:t>
            </a:r>
            <a:r>
              <a:rPr lang="en-US" sz="2800" dirty="0"/>
              <a:t> </a:t>
            </a:r>
            <a:r>
              <a:rPr lang="en-US" sz="2800" dirty="0" err="1"/>
              <a:t>yapmadan</a:t>
            </a:r>
            <a:r>
              <a:rPr lang="en-US" sz="2800" dirty="0"/>
              <a:t> </a:t>
            </a:r>
            <a:r>
              <a:rPr lang="en-US" sz="2800" dirty="0" err="1"/>
              <a:t>direkt</a:t>
            </a:r>
            <a:r>
              <a:rPr lang="en-US" sz="2800" dirty="0"/>
              <a:t> </a:t>
            </a:r>
            <a:r>
              <a:rPr lang="en-US" sz="2800" dirty="0" err="1"/>
              <a:t>erişim</a:t>
            </a:r>
            <a:r>
              <a:rPr lang="en-US" sz="2800" dirty="0"/>
              <a:t> </a:t>
            </a:r>
            <a:r>
              <a:rPr lang="en-US" sz="2800" dirty="0" err="1"/>
              <a:t>imkânı</a:t>
            </a:r>
            <a:r>
              <a:rPr lang="en-US" sz="2800" dirty="0"/>
              <a:t> </a:t>
            </a:r>
            <a:r>
              <a:rPr lang="en-US" sz="2800" dirty="0" err="1"/>
              <a:t>mevcuttur</a:t>
            </a:r>
            <a:r>
              <a:rPr lang="en-US" sz="2800" dirty="0"/>
              <a:t>.</a:t>
            </a:r>
          </a:p>
          <a:p>
            <a:pPr lvl="0"/>
            <a:r>
              <a:rPr lang="en-US" sz="2800" dirty="0" err="1"/>
              <a:t>Evrakların</a:t>
            </a:r>
            <a:r>
              <a:rPr lang="en-US" sz="2800" dirty="0"/>
              <a:t>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/>
              <a:t>versiyonlarına</a:t>
            </a:r>
            <a:r>
              <a:rPr lang="en-US" sz="2800" dirty="0"/>
              <a:t> </a:t>
            </a:r>
            <a:r>
              <a:rPr lang="en-US" sz="2800" dirty="0" err="1"/>
              <a:t>erişilebilmektedir</a:t>
            </a:r>
            <a:r>
              <a:rPr lang="en-US" sz="2800" dirty="0"/>
              <a:t>.</a:t>
            </a:r>
          </a:p>
          <a:p>
            <a:pPr lvl="0"/>
            <a:r>
              <a:rPr lang="en-US" sz="2800" dirty="0" err="1"/>
              <a:t>Yapılan</a:t>
            </a:r>
            <a:r>
              <a:rPr lang="en-US" sz="2800" dirty="0"/>
              <a:t>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/>
              <a:t>işlemlerin</a:t>
            </a:r>
            <a:r>
              <a:rPr lang="en-US" sz="2800" dirty="0"/>
              <a:t> </a:t>
            </a:r>
            <a:r>
              <a:rPr lang="en-US" sz="2800" dirty="0" err="1"/>
              <a:t>safahatı</a:t>
            </a:r>
            <a:r>
              <a:rPr lang="en-US" sz="2800" dirty="0"/>
              <a:t> </a:t>
            </a:r>
            <a:r>
              <a:rPr lang="en-US" sz="2800" dirty="0" err="1"/>
              <a:t>takip</a:t>
            </a:r>
            <a:r>
              <a:rPr lang="en-US" sz="2800" dirty="0"/>
              <a:t> </a:t>
            </a:r>
            <a:r>
              <a:rPr lang="en-US" sz="2800" dirty="0" err="1"/>
              <a:t>edilebilmektedir</a:t>
            </a:r>
            <a:r>
              <a:rPr lang="en-US" sz="2800" dirty="0"/>
              <a:t>.</a:t>
            </a:r>
          </a:p>
          <a:p>
            <a:pPr lvl="0"/>
            <a:r>
              <a:rPr lang="en-US" sz="2800" dirty="0" err="1"/>
              <a:t>Yapılan</a:t>
            </a:r>
            <a:r>
              <a:rPr lang="en-US" sz="2800" dirty="0"/>
              <a:t> </a:t>
            </a:r>
            <a:r>
              <a:rPr lang="en-US" sz="2800" dirty="0" err="1"/>
              <a:t>işlemler</a:t>
            </a:r>
            <a:r>
              <a:rPr lang="en-US" sz="2800" dirty="0"/>
              <a:t> </a:t>
            </a:r>
            <a:r>
              <a:rPr lang="en-US" sz="2800" dirty="0" err="1"/>
              <a:t>loglanmaktadır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pPr lvl="0"/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945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Genel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DYS’nin</a:t>
            </a:r>
            <a:r>
              <a:rPr lang="en-US" b="1" dirty="0"/>
              <a:t> </a:t>
            </a:r>
            <a:r>
              <a:rPr lang="en-US" b="1" dirty="0" err="1"/>
              <a:t>Getirdikleri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en-US" sz="2800" dirty="0" err="1"/>
              <a:t>Dokümanların</a:t>
            </a:r>
            <a:r>
              <a:rPr lang="en-US" sz="2800" dirty="0"/>
              <a:t> </a:t>
            </a:r>
            <a:r>
              <a:rPr lang="en-US" sz="2800" dirty="0" err="1"/>
              <a:t>elektronik</a:t>
            </a:r>
            <a:r>
              <a:rPr lang="en-US" sz="2800" dirty="0"/>
              <a:t> </a:t>
            </a:r>
            <a:r>
              <a:rPr lang="en-US" sz="2800" dirty="0" err="1"/>
              <a:t>ortamda</a:t>
            </a:r>
            <a:r>
              <a:rPr lang="en-US" sz="2800" dirty="0"/>
              <a:t> </a:t>
            </a:r>
            <a:r>
              <a:rPr lang="en-US" sz="2800" dirty="0" err="1"/>
              <a:t>saklanabilmesi</a:t>
            </a:r>
            <a:r>
              <a:rPr lang="en-US" sz="2800" dirty="0"/>
              <a:t> </a:t>
            </a:r>
            <a:r>
              <a:rPr lang="en-US" sz="2800" dirty="0" err="1"/>
              <a:t>sağlanmıştır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/>
              <a:t>Dokümanların</a:t>
            </a:r>
            <a:r>
              <a:rPr lang="en-US" sz="2800" dirty="0"/>
              <a:t> </a:t>
            </a:r>
            <a:r>
              <a:rPr lang="en-US" sz="2800" dirty="0" err="1"/>
              <a:t>sistemde</a:t>
            </a:r>
            <a:r>
              <a:rPr lang="en-US" sz="2800" dirty="0"/>
              <a:t> </a:t>
            </a:r>
            <a:r>
              <a:rPr lang="en-US" sz="2800" dirty="0" err="1"/>
              <a:t>geçirdikleri</a:t>
            </a:r>
            <a:r>
              <a:rPr lang="en-US" sz="2800" dirty="0"/>
              <a:t>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/>
              <a:t>yaşam</a:t>
            </a:r>
            <a:r>
              <a:rPr lang="en-US" sz="2800" dirty="0"/>
              <a:t> </a:t>
            </a:r>
            <a:r>
              <a:rPr lang="en-US" sz="2800" dirty="0" err="1"/>
              <a:t>döngülerinin</a:t>
            </a:r>
            <a:r>
              <a:rPr lang="en-US" sz="2800" dirty="0"/>
              <a:t> her </a:t>
            </a:r>
            <a:r>
              <a:rPr lang="en-US" sz="2800" dirty="0" err="1"/>
              <a:t>kademe</a:t>
            </a:r>
            <a:r>
              <a:rPr lang="en-US" sz="2800" dirty="0"/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her an </a:t>
            </a:r>
            <a:r>
              <a:rPr lang="en-US" sz="2800" dirty="0" err="1"/>
              <a:t>izlenebilirliği</a:t>
            </a:r>
            <a:r>
              <a:rPr lang="en-US" sz="2800" dirty="0"/>
              <a:t> </a:t>
            </a:r>
            <a:r>
              <a:rPr lang="en-US" sz="2800" dirty="0" err="1"/>
              <a:t>sağlanmıştır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/>
              <a:t>Dokümanların</a:t>
            </a:r>
            <a:r>
              <a:rPr lang="en-US" sz="2800" dirty="0"/>
              <a:t> </a:t>
            </a:r>
            <a:r>
              <a:rPr lang="en-US" sz="2800" dirty="0" err="1"/>
              <a:t>bulunduğu</a:t>
            </a:r>
            <a:r>
              <a:rPr lang="en-US" sz="2800" dirty="0"/>
              <a:t> her </a:t>
            </a:r>
            <a:r>
              <a:rPr lang="en-US" sz="2800" dirty="0" err="1"/>
              <a:t>noktada</a:t>
            </a:r>
            <a:r>
              <a:rPr lang="en-US" sz="2800" dirty="0"/>
              <a:t> </a:t>
            </a:r>
            <a:r>
              <a:rPr lang="en-US" sz="2800" dirty="0" err="1"/>
              <a:t>sorgulanabilmesi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erişilebilmesi</a:t>
            </a:r>
            <a:r>
              <a:rPr lang="en-US" sz="2800" dirty="0"/>
              <a:t> </a:t>
            </a:r>
            <a:r>
              <a:rPr lang="en-US" sz="2800" dirty="0" err="1"/>
              <a:t>sağlanmıştır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dirty="0" err="1"/>
              <a:t>Çalışanların</a:t>
            </a:r>
            <a:r>
              <a:rPr lang="en-US" sz="2800" dirty="0"/>
              <a:t> </a:t>
            </a:r>
            <a:r>
              <a:rPr lang="en-US" sz="2800" dirty="0" err="1"/>
              <a:t>performanslarının</a:t>
            </a:r>
            <a:r>
              <a:rPr lang="en-US" sz="2800" dirty="0"/>
              <a:t> </a:t>
            </a:r>
            <a:r>
              <a:rPr lang="en-US" sz="2800" dirty="0" err="1"/>
              <a:t>takip</a:t>
            </a:r>
            <a:r>
              <a:rPr lang="en-US" sz="2800" dirty="0"/>
              <a:t> </a:t>
            </a:r>
            <a:r>
              <a:rPr lang="en-US" sz="2800" dirty="0" err="1"/>
              <a:t>edilmesi</a:t>
            </a:r>
            <a:r>
              <a:rPr lang="en-US" sz="2800" dirty="0"/>
              <a:t> </a:t>
            </a:r>
            <a:r>
              <a:rPr lang="en-US" sz="2800" dirty="0" err="1"/>
              <a:t>sağlanmıştır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pPr algn="just"/>
            <a:r>
              <a:rPr lang="en-US" sz="2800" dirty="0" err="1"/>
              <a:t>Özellikle</a:t>
            </a:r>
            <a:r>
              <a:rPr lang="en-US" sz="2800" dirty="0"/>
              <a:t> </a:t>
            </a:r>
            <a:r>
              <a:rPr lang="en-US" sz="2800" dirty="0" err="1"/>
              <a:t>elektronik</a:t>
            </a:r>
            <a:r>
              <a:rPr lang="en-US" sz="2800" dirty="0"/>
              <a:t> </a:t>
            </a:r>
            <a:r>
              <a:rPr lang="en-US" sz="2800" dirty="0" err="1"/>
              <a:t>imza</a:t>
            </a:r>
            <a:r>
              <a:rPr lang="en-US" sz="2800" dirty="0"/>
              <a:t> </a:t>
            </a:r>
            <a:r>
              <a:rPr lang="en-US" sz="2800" dirty="0" err="1"/>
              <a:t>uygulaması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DYS’ </a:t>
            </a:r>
            <a:r>
              <a:rPr lang="en-US" sz="2800" dirty="0" err="1"/>
              <a:t>deki</a:t>
            </a:r>
            <a:r>
              <a:rPr lang="en-US" sz="2800" dirty="0"/>
              <a:t>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/>
              <a:t>süreçleri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da </a:t>
            </a:r>
            <a:r>
              <a:rPr lang="en-US" sz="2800" dirty="0" err="1"/>
              <a:t>kısalmıştır</a:t>
            </a:r>
            <a:r>
              <a:rPr lang="en-US" sz="2800" dirty="0"/>
              <a:t>.</a:t>
            </a:r>
          </a:p>
          <a:p>
            <a:pPr lvl="0" algn="just"/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574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958E485A8FE4697F4D205D7CD0907" ma:contentTypeVersion="" ma:contentTypeDescription="Create a new document." ma:contentTypeScope="" ma:versionID="7b062e07ddaf9f4ceac13103b8d1351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77207C-27EF-46E5-B61F-872501F515B9}"/>
</file>

<file path=customXml/itemProps2.xml><?xml version="1.0" encoding="utf-8"?>
<ds:datastoreItem xmlns:ds="http://schemas.openxmlformats.org/officeDocument/2006/customXml" ds:itemID="{A6B1C37F-628A-41F7-B46D-C23831F477AC}"/>
</file>

<file path=customXml/itemProps3.xml><?xml version="1.0" encoding="utf-8"?>
<ds:datastoreItem xmlns:ds="http://schemas.openxmlformats.org/officeDocument/2006/customXml" ds:itemID="{393136B5-3048-404D-A8C0-FA29844E79E2}"/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2326</Words>
  <Application>Microsoft Office PowerPoint</Application>
  <PresentationFormat>On-screen Show (4:3)</PresentationFormat>
  <Paragraphs>170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Ünite 2 </vt:lpstr>
      <vt:lpstr>Amaçlarımız;</vt:lpstr>
      <vt:lpstr>DOKÜMAN YÖNETİM SİSTEMİ</vt:lpstr>
      <vt:lpstr>DOKÜMAN YÖNETİM SİSTEMİ</vt:lpstr>
      <vt:lpstr>Doküman Yönetim Sisteminin Genel Özellikleri</vt:lpstr>
      <vt:lpstr>Doküman Yönetim Sisteminin Genel Özellikleri</vt:lpstr>
      <vt:lpstr>Doküman Yönetim Sisteminin Genel Özellikleri</vt:lpstr>
      <vt:lpstr>Doküman Yönetim Sisteminin Genel Özellikleri</vt:lpstr>
      <vt:lpstr>Genel Olarak DYS’nin Getirdikleri</vt:lpstr>
      <vt:lpstr>Genel Olarak DYS’nin Getirdikleri</vt:lpstr>
      <vt:lpstr>Giden Evrak</vt:lpstr>
      <vt:lpstr>Büro Fonksiyonu</vt:lpstr>
      <vt:lpstr>Sisteme Evrak Katma (Giden Evrak Oluşturma ve Akış Başlatma) </vt:lpstr>
      <vt:lpstr>Ekran İşleyişi</vt:lpstr>
      <vt:lpstr>Ekran İşleyişi</vt:lpstr>
      <vt:lpstr>Ekran İşleyişi</vt:lpstr>
      <vt:lpstr>Ekran İşleyişi</vt:lpstr>
      <vt:lpstr>Ekran İşleyişi</vt:lpstr>
      <vt:lpstr>Ekran İşleyişi</vt:lpstr>
      <vt:lpstr>Ekran İşleyişi</vt:lpstr>
      <vt:lpstr>İş Listesi</vt:lpstr>
      <vt:lpstr>İş Listesi</vt:lpstr>
      <vt:lpstr>Gelen Evrak</vt:lpstr>
      <vt:lpstr>Evrak Onay İşlemleri</vt:lpstr>
      <vt:lpstr>Evrak Onay İşlemleri</vt:lpstr>
      <vt:lpstr>Evrak Onay İşlemleri</vt:lpstr>
      <vt:lpstr>İş Akışı İptali Ekranı</vt:lpstr>
      <vt:lpstr>Sorgular</vt:lpstr>
      <vt:lpstr>Sorgular</vt:lpstr>
      <vt:lpstr>Sorgular</vt:lpstr>
      <vt:lpstr>Sorgular</vt:lpstr>
      <vt:lpstr>Sorgular</vt:lpstr>
      <vt:lpstr>Personelin İş Listesinde Bekleyen   Görevler</vt:lpstr>
      <vt:lpstr>İş Akışı Yetki Devri</vt:lpstr>
      <vt:lpstr>DYS’ de E-İmza Kullanımı</vt:lpstr>
      <vt:lpstr>UYAP KELİME İŞLEMCİ (WORD)</vt:lpstr>
      <vt:lpstr>UYAP KELİME İŞLEMCİ</vt:lpstr>
      <vt:lpstr>E-POSTA VE SERBEST KÜRSÜ (SANAL TARTIŞMA)</vt:lpstr>
      <vt:lpstr>İNTERNET</vt:lpstr>
      <vt:lpstr>EXTRANET</vt:lpstr>
      <vt:lpstr>İNTRANET</vt:lpstr>
      <vt:lpstr>İNTERNET, EXTRANET VE İNTRANET</vt:lpstr>
      <vt:lpstr>İnternetin hukuk sistemine kazandırmış olduğu faydaları (devamı)</vt:lpstr>
      <vt:lpstr>İnternetin hukuk sistemine kazandırmış olduğu faydaları (devamı)</vt:lpstr>
      <vt:lpstr>İnternetin hukuk sistemine kazandırmış olduğu faydaları (devamı)</vt:lpstr>
      <vt:lpstr>Ünite Özeti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Ünite 1 </dc:title>
  <dc:creator>SCT</dc:creator>
  <cp:lastModifiedBy>SCT</cp:lastModifiedBy>
  <cp:revision>62</cp:revision>
  <dcterms:created xsi:type="dcterms:W3CDTF">2016-06-07T11:14:27Z</dcterms:created>
  <dcterms:modified xsi:type="dcterms:W3CDTF">2016-11-03T12:08:42Z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0x0101003B1958E485A8FE4697F4D205D7CD0907</vt:lpwstr>
  </property>
</Properties>
</file>